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6" r:id="rId5"/>
    <p:sldId id="258" r:id="rId6"/>
    <p:sldId id="259" r:id="rId7"/>
    <p:sldId id="265" r:id="rId8"/>
    <p:sldId id="267" r:id="rId9"/>
    <p:sldId id="299" r:id="rId10"/>
    <p:sldId id="322" r:id="rId11"/>
    <p:sldId id="323" r:id="rId12"/>
    <p:sldId id="271" r:id="rId13"/>
    <p:sldId id="275" r:id="rId14"/>
    <p:sldId id="324" r:id="rId15"/>
    <p:sldId id="300" r:id="rId16"/>
    <p:sldId id="273" r:id="rId17"/>
    <p:sldId id="301" r:id="rId18"/>
    <p:sldId id="302" r:id="rId19"/>
    <p:sldId id="291" r:id="rId20"/>
    <p:sldId id="285"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08150C"/>
    <a:srgbClr val="404145"/>
    <a:srgbClr val="DE4040"/>
    <a:srgbClr val="282B42"/>
    <a:srgbClr val="083451"/>
    <a:srgbClr val="0C3048"/>
    <a:srgbClr val="093B5C"/>
    <a:srgbClr val="062A42"/>
    <a:srgbClr val="0A2B42"/>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786" autoAdjust="0"/>
    <p:restoredTop sz="94630" autoAdjust="0"/>
  </p:normalViewPr>
  <p:slideViewPr>
    <p:cSldViewPr snapToGrid="0">
      <p:cViewPr varScale="1">
        <p:scale>
          <a:sx n="84" d="100"/>
          <a:sy n="84" d="100"/>
        </p:scale>
        <p:origin x="-930" y="-78"/>
      </p:cViewPr>
      <p:guideLst>
        <p:guide orient="horz" pos="2200"/>
        <p:guide pos="3842"/>
      </p:guideLst>
    </p:cSldViewPr>
  </p:slideViewPr>
  <p:notesTextViewPr>
    <p:cViewPr>
      <p:scale>
        <a:sx n="1" d="1"/>
        <a:sy n="1" d="1"/>
      </p:scale>
      <p:origin x="0" y="0"/>
    </p:cViewPr>
  </p:notesTextViewPr>
  <p:sorterViewPr>
    <p:cViewPr>
      <p:scale>
        <a:sx n="44" d="100"/>
        <a:sy n="4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65DBC6-38D0-498A-8F0B-8BC9AF8263A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DF715-C661-4A4B-BB5A-CE67FF75319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4DF715-C661-4A4B-BB5A-CE67FF753190}"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C2D831D-0604-41F7-A337-F1AC1257C2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C2D831D-0604-41F7-A337-F1AC1257C2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C2D831D-0604-41F7-A337-F1AC1257C2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C2D831D-0604-41F7-A337-F1AC1257C2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AC2D831D-0604-41F7-A337-F1AC1257C2F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E4AC72-BA51-437E-8D85-A7DD916C43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C2D831D-0604-41F7-A337-F1AC1257C2F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E4AC72-BA51-437E-8D85-A7DD916C43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C2D831D-0604-41F7-A337-F1AC1257C2F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E4AC72-BA51-437E-8D85-A7DD916C43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C2D831D-0604-41F7-A337-F1AC1257C2F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FE4AC72-BA51-437E-8D85-A7DD916C43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C2D831D-0604-41F7-A337-F1AC1257C2F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E4AC72-BA51-437E-8D85-A7DD916C43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AC2D831D-0604-41F7-A337-F1AC1257C2F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E4AC72-BA51-437E-8D85-A7DD916C43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AC2D831D-0604-41F7-A337-F1AC1257C2F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E4AC72-BA51-437E-8D85-A7DD916C4313}"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2D831D-0604-41F7-A337-F1AC1257C2F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E4AC72-BA51-437E-8D85-A7DD916C431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t="-15000" b="-15000"/>
          </a:stretch>
        </a:blipFill>
        <a:effectLst/>
      </p:bgPr>
    </p:bg>
    <p:spTree>
      <p:nvGrpSpPr>
        <p:cNvPr id="1" name=""/>
        <p:cNvGrpSpPr/>
        <p:nvPr/>
      </p:nvGrpSpPr>
      <p:grpSpPr>
        <a:xfrm>
          <a:off x="0" y="0"/>
          <a:ext cx="0" cy="0"/>
          <a:chOff x="0" y="0"/>
          <a:chExt cx="0" cy="0"/>
        </a:xfrm>
      </p:grpSpPr>
      <p:sp>
        <p:nvSpPr>
          <p:cNvPr id="12" name="文本框 11"/>
          <p:cNvSpPr txBox="1"/>
          <p:nvPr/>
        </p:nvSpPr>
        <p:spPr>
          <a:xfrm>
            <a:off x="3984484" y="2492841"/>
            <a:ext cx="4185762" cy="892552"/>
          </a:xfrm>
          <a:prstGeom prst="rect">
            <a:avLst/>
          </a:prstGeom>
          <a:noFill/>
        </p:spPr>
        <p:txBody>
          <a:bodyPr wrap="none" rtlCol="0">
            <a:spAutoFit/>
          </a:bodyPr>
          <a:lstStyle/>
          <a:p>
            <a:pPr algn="ctr"/>
            <a:r>
              <a:rPr lang="zh-CN" altLang="en-US" sz="5200" b="1" dirty="0" smtClean="0">
                <a:solidFill>
                  <a:schemeClr val="bg1"/>
                </a:solidFill>
                <a:latin typeface="微软雅黑" panose="020B0503020204020204" pitchFamily="34" charset="-122"/>
                <a:ea typeface="微软雅黑" panose="020B0503020204020204" pitchFamily="34" charset="-122"/>
              </a:rPr>
              <a:t>超市管理系统</a:t>
            </a:r>
            <a:endParaRPr lang="zh-CN" altLang="en-US" sz="5200" b="1" dirty="0">
              <a:solidFill>
                <a:schemeClr val="bg1"/>
              </a:solidFill>
              <a:latin typeface="微软雅黑" panose="020B0503020204020204" pitchFamily="34" charset="-122"/>
              <a:ea typeface="微软雅黑" panose="020B0503020204020204" pitchFamily="34" charset="-122"/>
            </a:endParaRPr>
          </a:p>
        </p:txBody>
      </p:sp>
      <p:pic>
        <p:nvPicPr>
          <p:cNvPr id="2" name="时装秀常用音乐">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cstate="print"/>
          <a:stretch>
            <a:fillRect/>
          </a:stretch>
        </p:blipFill>
        <p:spPr>
          <a:xfrm>
            <a:off x="5791200" y="7091446"/>
            <a:ext cx="609600" cy="609600"/>
          </a:xfrm>
          <a:prstGeom prst="rect">
            <a:avLst/>
          </a:prstGeom>
        </p:spPr>
      </p:pic>
      <p:sp>
        <p:nvSpPr>
          <p:cNvPr id="22" name="圆角矩形 21"/>
          <p:cNvSpPr/>
          <p:nvPr/>
        </p:nvSpPr>
        <p:spPr>
          <a:xfrm>
            <a:off x="3861201" y="3971760"/>
            <a:ext cx="4492174" cy="369332"/>
          </a:xfrm>
          <a:prstGeom prst="roundRect">
            <a:avLst>
              <a:gd name="adj" fmla="val 50000"/>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文本框 14"/>
          <p:cNvSpPr txBox="1"/>
          <p:nvPr/>
        </p:nvSpPr>
        <p:spPr>
          <a:xfrm>
            <a:off x="4134566" y="3960470"/>
            <a:ext cx="3554178" cy="369332"/>
          </a:xfrm>
          <a:prstGeom prst="rect">
            <a:avLst/>
          </a:prstGeom>
          <a:noFill/>
        </p:spPr>
        <p:txBody>
          <a:bodyPr wrap="none" rtlCol="0">
            <a:spAutoFit/>
          </a:bodyPr>
          <a:lstStyle/>
          <a:p>
            <a:r>
              <a:rPr lang="zh-CN" altLang="en-US" dirty="0" smtClean="0">
                <a:solidFill>
                  <a:srgbClr val="08150C"/>
                </a:solidFill>
                <a:latin typeface="微软雅黑" panose="020B0503020204020204" pitchFamily="34" charset="-122"/>
                <a:ea typeface="微软雅黑" panose="020B0503020204020204" pitchFamily="34" charset="-122"/>
              </a:rPr>
              <a:t>答辩人：廉明杰  指导老师：唐明</a:t>
            </a:r>
            <a:endParaRPr lang="zh-CN" altLang="en-US" dirty="0">
              <a:solidFill>
                <a:srgbClr val="08150C"/>
              </a:solidFill>
              <a:latin typeface="微软雅黑" panose="020B0503020204020204" pitchFamily="34" charset="-122"/>
              <a:ea typeface="微软雅黑" panose="020B0503020204020204" pitchFamily="34" charset="-122"/>
            </a:endParaRPr>
          </a:p>
        </p:txBody>
      </p:sp>
      <p:sp>
        <p:nvSpPr>
          <p:cNvPr id="3" name="圆角矩形 2"/>
          <p:cNvSpPr/>
          <p:nvPr/>
        </p:nvSpPr>
        <p:spPr>
          <a:xfrm>
            <a:off x="3035300" y="4608195"/>
            <a:ext cx="6123940" cy="369570"/>
          </a:xfrm>
          <a:prstGeom prst="roundRect">
            <a:avLst>
              <a:gd name="adj" fmla="val 50000"/>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 name="文本框 6"/>
          <p:cNvSpPr txBox="1"/>
          <p:nvPr/>
        </p:nvSpPr>
        <p:spPr>
          <a:xfrm>
            <a:off x="3112981" y="4608265"/>
            <a:ext cx="6243179" cy="369332"/>
          </a:xfrm>
          <a:prstGeom prst="rect">
            <a:avLst/>
          </a:prstGeom>
          <a:noFill/>
        </p:spPr>
        <p:txBody>
          <a:bodyPr wrap="square" rtlCol="0">
            <a:spAutoFit/>
          </a:bodyPr>
          <a:lstStyle/>
          <a:p>
            <a:r>
              <a:rPr lang="zh-CN" altLang="en-US" dirty="0" smtClean="0">
                <a:solidFill>
                  <a:srgbClr val="08150C"/>
                </a:solidFill>
                <a:latin typeface="微软雅黑" panose="020B0503020204020204" pitchFamily="34" charset="-122"/>
                <a:ea typeface="微软雅黑" panose="020B0503020204020204" pitchFamily="34" charset="-122"/>
              </a:rPr>
              <a:t>组长：潘雨   组员：吴长静 吴小程 葛化涛 赵淑慧  廉明杰</a:t>
            </a:r>
            <a:endParaRPr lang="zh-CN" altLang="en-US" dirty="0">
              <a:solidFill>
                <a:srgbClr val="08150C"/>
              </a:solidFill>
              <a:latin typeface="微软雅黑" panose="020B0503020204020204" pitchFamily="34" charset="-122"/>
              <a:ea typeface="微软雅黑" panose="020B0503020204020204" pitchFamily="34" charset="-122"/>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fltVal val="0"/>
                                          </p:val>
                                        </p:tav>
                                        <p:tav tm="100000">
                                          <p:val>
                                            <p:strVal val="#ppt_h"/>
                                          </p:val>
                                        </p:tav>
                                      </p:tavLst>
                                    </p:anim>
                                    <p:animEffect transition="in" filter="fade">
                                      <p:cBhvr>
                                        <p:cTn id="11" dur="500"/>
                                        <p:tgtEl>
                                          <p:spTgt spid="12"/>
                                        </p:tgtEl>
                                      </p:cBhvr>
                                    </p:animEffect>
                                  </p:childTnLst>
                                </p:cTn>
                              </p:par>
                              <p:par>
                                <p:cTn id="12" presetID="35" presetClass="path" presetSubtype="0" accel="50000" decel="50000" fill="hold" grpId="1" nodeType="withEffect">
                                  <p:stCondLst>
                                    <p:cond delay="0"/>
                                  </p:stCondLst>
                                  <p:childTnLst>
                                    <p:animMotion origin="layout" path="M 0 3.7037E-7 L -0.37396 3.7037E-7 " pathEditMode="relative" rAng="0" ptsTypes="AA">
                                      <p:cBhvr>
                                        <p:cTn id="13" dur="1000" spd="-100000" fill="hold"/>
                                        <p:tgtEl>
                                          <p:spTgt spid="12"/>
                                        </p:tgtEl>
                                        <p:attrNameLst>
                                          <p:attrName>ppt_x</p:attrName>
                                          <p:attrName>ppt_y</p:attrName>
                                        </p:attrNameLst>
                                      </p:cBhvr>
                                      <p:rCtr x="-18698" y="0"/>
                                    </p:animMotion>
                                  </p:childTnLst>
                                </p:cTn>
                              </p:par>
                            </p:childTnLst>
                          </p:cTn>
                        </p:par>
                        <p:par>
                          <p:cTn id="14" fill="hold">
                            <p:stCondLst>
                              <p:cond delay="0"/>
                            </p:stCondLst>
                            <p:childTnLst>
                              <p:par>
                                <p:cTn id="15" presetID="53" presetClass="entr" presetSubtype="16"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p:cTn id="17" dur="250" fill="hold"/>
                                        <p:tgtEl>
                                          <p:spTgt spid="22"/>
                                        </p:tgtEl>
                                        <p:attrNameLst>
                                          <p:attrName>ppt_w</p:attrName>
                                        </p:attrNameLst>
                                      </p:cBhvr>
                                      <p:tavLst>
                                        <p:tav tm="0">
                                          <p:val>
                                            <p:fltVal val="0"/>
                                          </p:val>
                                        </p:tav>
                                        <p:tav tm="100000">
                                          <p:val>
                                            <p:strVal val="#ppt_w"/>
                                          </p:val>
                                        </p:tav>
                                      </p:tavLst>
                                    </p:anim>
                                    <p:anim calcmode="lin" valueType="num">
                                      <p:cBhvr>
                                        <p:cTn id="18" dur="250" fill="hold"/>
                                        <p:tgtEl>
                                          <p:spTgt spid="22"/>
                                        </p:tgtEl>
                                        <p:attrNameLst>
                                          <p:attrName>ppt_h</p:attrName>
                                        </p:attrNameLst>
                                      </p:cBhvr>
                                      <p:tavLst>
                                        <p:tav tm="0">
                                          <p:val>
                                            <p:fltVal val="0"/>
                                          </p:val>
                                        </p:tav>
                                        <p:tav tm="100000">
                                          <p:val>
                                            <p:strVal val="#ppt_h"/>
                                          </p:val>
                                        </p:tav>
                                      </p:tavLst>
                                    </p:anim>
                                    <p:animEffect transition="in" filter="fade">
                                      <p:cBhvr>
                                        <p:cTn id="19" dur="250"/>
                                        <p:tgtEl>
                                          <p:spTgt spid="22"/>
                                        </p:tgtEl>
                                      </p:cBhvr>
                                    </p:animEffect>
                                  </p:childTnLst>
                                </p:cTn>
                              </p:par>
                              <p:par>
                                <p:cTn id="20" presetID="6" presetClass="emph" presetSubtype="0" decel="100000" fill="hold" grpId="1" nodeType="withEffect">
                                  <p:stCondLst>
                                    <p:cond delay="200"/>
                                  </p:stCondLst>
                                  <p:childTnLst>
                                    <p:animScale>
                                      <p:cBhvr>
                                        <p:cTn id="21" dur="250" fill="hold"/>
                                        <p:tgtEl>
                                          <p:spTgt spid="22"/>
                                        </p:tgtEl>
                                      </p:cBhvr>
                                      <p:by x="120000" y="120000"/>
                                    </p:animScale>
                                  </p:childTnLst>
                                </p:cTn>
                              </p:par>
                              <p:par>
                                <p:cTn id="22" presetID="6" presetClass="emph" presetSubtype="0" decel="100000" fill="hold" grpId="2" nodeType="withEffect">
                                  <p:stCondLst>
                                    <p:cond delay="400"/>
                                  </p:stCondLst>
                                  <p:childTnLst>
                                    <p:animScale>
                                      <p:cBhvr>
                                        <p:cTn id="23" dur="250" fill="hold"/>
                                        <p:tgtEl>
                                          <p:spTgt spid="22"/>
                                        </p:tgtEl>
                                      </p:cBhvr>
                                      <p:by x="83000" y="83000"/>
                                    </p:animScale>
                                  </p:childTnLst>
                                </p:cTn>
                              </p:par>
                              <p:par>
                                <p:cTn id="24" presetID="53" presetClass="entr" presetSubtype="16" fill="hold" grpId="0" nodeType="withEffect">
                                  <p:stCondLst>
                                    <p:cond delay="400"/>
                                  </p:stCondLst>
                                  <p:childTnLst>
                                    <p:set>
                                      <p:cBhvr>
                                        <p:cTn id="25" dur="1" fill="hold">
                                          <p:stCondLst>
                                            <p:cond delay="0"/>
                                          </p:stCondLst>
                                        </p:cTn>
                                        <p:tgtEl>
                                          <p:spTgt spid="15"/>
                                        </p:tgtEl>
                                        <p:attrNameLst>
                                          <p:attrName>style.visibility</p:attrName>
                                        </p:attrNameLst>
                                      </p:cBhvr>
                                      <p:to>
                                        <p:strVal val="visible"/>
                                      </p:to>
                                    </p:set>
                                    <p:anim calcmode="lin" valueType="num">
                                      <p:cBhvr>
                                        <p:cTn id="26" dur="250" fill="hold"/>
                                        <p:tgtEl>
                                          <p:spTgt spid="15"/>
                                        </p:tgtEl>
                                        <p:attrNameLst>
                                          <p:attrName>ppt_w</p:attrName>
                                        </p:attrNameLst>
                                      </p:cBhvr>
                                      <p:tavLst>
                                        <p:tav tm="0">
                                          <p:val>
                                            <p:fltVal val="0"/>
                                          </p:val>
                                        </p:tav>
                                        <p:tav tm="100000">
                                          <p:val>
                                            <p:strVal val="#ppt_w"/>
                                          </p:val>
                                        </p:tav>
                                      </p:tavLst>
                                    </p:anim>
                                    <p:anim calcmode="lin" valueType="num">
                                      <p:cBhvr>
                                        <p:cTn id="27" dur="250" fill="hold"/>
                                        <p:tgtEl>
                                          <p:spTgt spid="15"/>
                                        </p:tgtEl>
                                        <p:attrNameLst>
                                          <p:attrName>ppt_h</p:attrName>
                                        </p:attrNameLst>
                                      </p:cBhvr>
                                      <p:tavLst>
                                        <p:tav tm="0">
                                          <p:val>
                                            <p:fltVal val="0"/>
                                          </p:val>
                                        </p:tav>
                                        <p:tav tm="100000">
                                          <p:val>
                                            <p:strVal val="#ppt_h"/>
                                          </p:val>
                                        </p:tav>
                                      </p:tavLst>
                                    </p:anim>
                                    <p:animEffect transition="in" filter="fade">
                                      <p:cBhvr>
                                        <p:cTn id="28" dur="250"/>
                                        <p:tgtEl>
                                          <p:spTgt spid="15"/>
                                        </p:tgtEl>
                                      </p:cBhvr>
                                    </p:animEffect>
                                  </p:childTnLst>
                                </p:cTn>
                              </p:par>
                              <p:par>
                                <p:cTn id="29" presetID="6" presetClass="emph" presetSubtype="0" decel="100000" fill="hold" grpId="1" nodeType="withEffect">
                                  <p:stCondLst>
                                    <p:cond delay="600"/>
                                  </p:stCondLst>
                                  <p:childTnLst>
                                    <p:animScale>
                                      <p:cBhvr>
                                        <p:cTn id="30" dur="250" fill="hold"/>
                                        <p:tgtEl>
                                          <p:spTgt spid="15"/>
                                        </p:tgtEl>
                                      </p:cBhvr>
                                      <p:by x="120000" y="120000"/>
                                    </p:animScale>
                                  </p:childTnLst>
                                </p:cTn>
                              </p:par>
                              <p:par>
                                <p:cTn id="31" presetID="6" presetClass="emph" presetSubtype="0" decel="100000" fill="hold" grpId="2" nodeType="withEffect">
                                  <p:stCondLst>
                                    <p:cond delay="800"/>
                                  </p:stCondLst>
                                  <p:childTnLst>
                                    <p:animScale>
                                      <p:cBhvr>
                                        <p:cTn id="32" dur="250" fill="hold"/>
                                        <p:tgtEl>
                                          <p:spTgt spid="15"/>
                                        </p:tgtEl>
                                      </p:cBhvr>
                                      <p:by x="83000" y="83000"/>
                                    </p:animScale>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250" fill="hold"/>
                                        <p:tgtEl>
                                          <p:spTgt spid="3"/>
                                        </p:tgtEl>
                                        <p:attrNameLst>
                                          <p:attrName>ppt_w</p:attrName>
                                        </p:attrNameLst>
                                      </p:cBhvr>
                                      <p:tavLst>
                                        <p:tav tm="0">
                                          <p:val>
                                            <p:fltVal val="0"/>
                                          </p:val>
                                        </p:tav>
                                        <p:tav tm="100000">
                                          <p:val>
                                            <p:strVal val="#ppt_w"/>
                                          </p:val>
                                        </p:tav>
                                      </p:tavLst>
                                    </p:anim>
                                    <p:anim calcmode="lin" valueType="num">
                                      <p:cBhvr>
                                        <p:cTn id="37" dur="250" fill="hold"/>
                                        <p:tgtEl>
                                          <p:spTgt spid="3"/>
                                        </p:tgtEl>
                                        <p:attrNameLst>
                                          <p:attrName>ppt_h</p:attrName>
                                        </p:attrNameLst>
                                      </p:cBhvr>
                                      <p:tavLst>
                                        <p:tav tm="0">
                                          <p:val>
                                            <p:fltVal val="0"/>
                                          </p:val>
                                        </p:tav>
                                        <p:tav tm="100000">
                                          <p:val>
                                            <p:strVal val="#ppt_h"/>
                                          </p:val>
                                        </p:tav>
                                      </p:tavLst>
                                    </p:anim>
                                    <p:animEffect transition="in" filter="fade">
                                      <p:cBhvr>
                                        <p:cTn id="38" dur="250"/>
                                        <p:tgtEl>
                                          <p:spTgt spid="3"/>
                                        </p:tgtEl>
                                      </p:cBhvr>
                                    </p:animEffect>
                                  </p:childTnLst>
                                </p:cTn>
                              </p:par>
                              <p:par>
                                <p:cTn id="39" presetID="6" presetClass="emph" presetSubtype="0" decel="100000" fill="hold" grpId="1" nodeType="withEffect">
                                  <p:stCondLst>
                                    <p:cond delay="200"/>
                                  </p:stCondLst>
                                  <p:childTnLst>
                                    <p:animScale>
                                      <p:cBhvr>
                                        <p:cTn id="40" dur="250" fill="hold"/>
                                        <p:tgtEl>
                                          <p:spTgt spid="3"/>
                                        </p:tgtEl>
                                      </p:cBhvr>
                                      <p:by x="120000" y="120000"/>
                                    </p:animScale>
                                  </p:childTnLst>
                                </p:cTn>
                              </p:par>
                              <p:par>
                                <p:cTn id="41" presetID="6" presetClass="emph" presetSubtype="0" decel="100000" fill="hold" grpId="2" nodeType="withEffect">
                                  <p:stCondLst>
                                    <p:cond delay="400"/>
                                  </p:stCondLst>
                                  <p:childTnLst>
                                    <p:animScale>
                                      <p:cBhvr>
                                        <p:cTn id="42" dur="250" fill="hold"/>
                                        <p:tgtEl>
                                          <p:spTgt spid="3"/>
                                        </p:tgtEl>
                                      </p:cBhvr>
                                      <p:by x="83000" y="83000"/>
                                    </p:animScale>
                                  </p:childTnLst>
                                </p:cTn>
                              </p:par>
                              <p:par>
                                <p:cTn id="43" presetID="53" presetClass="entr" presetSubtype="16" fill="hold" grpId="0" nodeType="withEffect">
                                  <p:stCondLst>
                                    <p:cond delay="400"/>
                                  </p:stCondLst>
                                  <p:childTnLst>
                                    <p:set>
                                      <p:cBhvr>
                                        <p:cTn id="44" dur="1" fill="hold">
                                          <p:stCondLst>
                                            <p:cond delay="0"/>
                                          </p:stCondLst>
                                        </p:cTn>
                                        <p:tgtEl>
                                          <p:spTgt spid="7"/>
                                        </p:tgtEl>
                                        <p:attrNameLst>
                                          <p:attrName>style.visibility</p:attrName>
                                        </p:attrNameLst>
                                      </p:cBhvr>
                                      <p:to>
                                        <p:strVal val="visible"/>
                                      </p:to>
                                    </p:set>
                                    <p:anim calcmode="lin" valueType="num">
                                      <p:cBhvr>
                                        <p:cTn id="45" dur="250" fill="hold"/>
                                        <p:tgtEl>
                                          <p:spTgt spid="7"/>
                                        </p:tgtEl>
                                        <p:attrNameLst>
                                          <p:attrName>ppt_w</p:attrName>
                                        </p:attrNameLst>
                                      </p:cBhvr>
                                      <p:tavLst>
                                        <p:tav tm="0">
                                          <p:val>
                                            <p:fltVal val="0"/>
                                          </p:val>
                                        </p:tav>
                                        <p:tav tm="100000">
                                          <p:val>
                                            <p:strVal val="#ppt_w"/>
                                          </p:val>
                                        </p:tav>
                                      </p:tavLst>
                                    </p:anim>
                                    <p:anim calcmode="lin" valueType="num">
                                      <p:cBhvr>
                                        <p:cTn id="46" dur="250" fill="hold"/>
                                        <p:tgtEl>
                                          <p:spTgt spid="7"/>
                                        </p:tgtEl>
                                        <p:attrNameLst>
                                          <p:attrName>ppt_h</p:attrName>
                                        </p:attrNameLst>
                                      </p:cBhvr>
                                      <p:tavLst>
                                        <p:tav tm="0">
                                          <p:val>
                                            <p:fltVal val="0"/>
                                          </p:val>
                                        </p:tav>
                                        <p:tav tm="100000">
                                          <p:val>
                                            <p:strVal val="#ppt_h"/>
                                          </p:val>
                                        </p:tav>
                                      </p:tavLst>
                                    </p:anim>
                                    <p:animEffect transition="in" filter="fade">
                                      <p:cBhvr>
                                        <p:cTn id="47" dur="250"/>
                                        <p:tgtEl>
                                          <p:spTgt spid="7"/>
                                        </p:tgtEl>
                                      </p:cBhvr>
                                    </p:animEffect>
                                  </p:childTnLst>
                                </p:cTn>
                              </p:par>
                              <p:par>
                                <p:cTn id="48" presetID="6" presetClass="emph" presetSubtype="0" decel="100000" fill="hold" grpId="1" nodeType="withEffect">
                                  <p:stCondLst>
                                    <p:cond delay="600"/>
                                  </p:stCondLst>
                                  <p:childTnLst>
                                    <p:animScale>
                                      <p:cBhvr>
                                        <p:cTn id="49" dur="250" fill="hold"/>
                                        <p:tgtEl>
                                          <p:spTgt spid="7"/>
                                        </p:tgtEl>
                                      </p:cBhvr>
                                      <p:by x="120000" y="120000"/>
                                    </p:animScale>
                                  </p:childTnLst>
                                </p:cTn>
                              </p:par>
                              <p:par>
                                <p:cTn id="50" presetID="6" presetClass="emph" presetSubtype="0" decel="100000" fill="hold" grpId="2" nodeType="withEffect">
                                  <p:stCondLst>
                                    <p:cond delay="800"/>
                                  </p:stCondLst>
                                  <p:childTnLst>
                                    <p:animScale>
                                      <p:cBhvr>
                                        <p:cTn id="51" dur="250" fill="hold"/>
                                        <p:tgtEl>
                                          <p:spTgt spid="7"/>
                                        </p:tgtEl>
                                      </p:cBhvr>
                                      <p:by x="83000" y="83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52" repeatCount="indefinite" fill="hold" display="0">
                  <p:stCondLst>
                    <p:cond delay="indefinite"/>
                  </p:stCondLst>
                  <p:endCondLst>
                    <p:cond evt="onStopAudio" delay="0">
                      <p:tgtEl>
                        <p:sldTgt/>
                      </p:tgtEl>
                    </p:cond>
                  </p:endCondLst>
                </p:cTn>
                <p:tgtEl>
                  <p:spTgt spid="2"/>
                </p:tgtEl>
              </p:cMediaNode>
            </p:video>
          </p:childTnLst>
        </p:cTn>
      </p:par>
    </p:tnLst>
    <p:bldLst>
      <p:bldP spid="12" grpId="0"/>
      <p:bldP spid="12" grpId="1"/>
      <p:bldP spid="22" grpId="0" animBg="1"/>
      <p:bldP spid="22" grpId="1" animBg="1"/>
      <p:bldP spid="22" grpId="2" animBg="1"/>
      <p:bldP spid="15" grpId="0"/>
      <p:bldP spid="15" grpId="1"/>
      <p:bldP spid="15" grpId="2"/>
      <p:bldP spid="3" grpId="0" bldLvl="0" animBg="1"/>
      <p:bldP spid="3" grpId="1" bldLvl="0" animBg="1"/>
      <p:bldP spid="3" grpId="2" bldLvl="0" animBg="1"/>
      <p:bldP spid="7" grpId="0"/>
      <p:bldP spid="7" grpId="1"/>
      <p:bldP spid="7" grpId="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3"/>
          <p:cNvSpPr>
            <a:spLocks noChangeArrowheads="1"/>
          </p:cNvSpPr>
          <p:nvPr/>
        </p:nvSpPr>
        <p:spPr bwMode="auto">
          <a:xfrm>
            <a:off x="1444954" y="919769"/>
            <a:ext cx="3723998" cy="460375"/>
          </a:xfrm>
          <a:prstGeom prst="rect">
            <a:avLst/>
          </a:prstGeom>
        </p:spPr>
        <p:txBody>
          <a:bodyPr wrap="square">
            <a:spAutoFit/>
          </a:bodyPr>
          <a:lstStyle/>
          <a:p>
            <a:r>
              <a:rPr lang="zh-CN" altLang="en-US" sz="24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数据库设计</a:t>
            </a:r>
            <a:endParaRPr lang="zh-CN" altLang="en-US" sz="24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23" name="等腰三角形 22"/>
          <p:cNvSpPr/>
          <p:nvPr/>
        </p:nvSpPr>
        <p:spPr>
          <a:xfrm rot="5400000">
            <a:off x="957140" y="1010453"/>
            <a:ext cx="396547" cy="341851"/>
          </a:xfrm>
          <a:prstGeom prst="triangl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6"/>
          <p:cNvSpPr>
            <a:spLocks noEditPoints="1"/>
          </p:cNvSpPr>
          <p:nvPr/>
        </p:nvSpPr>
        <p:spPr bwMode="auto">
          <a:xfrm>
            <a:off x="1179929" y="1537649"/>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Freeform 6"/>
          <p:cNvSpPr>
            <a:spLocks noEditPoints="1"/>
          </p:cNvSpPr>
          <p:nvPr/>
        </p:nvSpPr>
        <p:spPr bwMode="auto">
          <a:xfrm>
            <a:off x="7356574" y="1537649"/>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6"/>
          <p:cNvSpPr>
            <a:spLocks noEditPoints="1"/>
          </p:cNvSpPr>
          <p:nvPr/>
        </p:nvSpPr>
        <p:spPr bwMode="auto">
          <a:xfrm>
            <a:off x="1076424" y="3850319"/>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5" name="矩形 184"/>
          <p:cNvSpPr/>
          <p:nvPr/>
        </p:nvSpPr>
        <p:spPr>
          <a:xfrm>
            <a:off x="1728920" y="1537651"/>
            <a:ext cx="1915325" cy="434340"/>
          </a:xfrm>
          <a:prstGeom prst="rect">
            <a:avLst/>
          </a:prstGeom>
        </p:spPr>
        <p:txBody>
          <a:bodyPr wrap="square" lIns="162110" tIns="81054" rIns="162110" bIns="81054">
            <a:spAutoFit/>
          </a:bodyPr>
          <a:p>
            <a:pPr algn="just" defTabSz="1620520" fontAlgn="base">
              <a:lnSpc>
                <a:spcPts val="2130"/>
              </a:lnSpc>
              <a:spcBef>
                <a:spcPct val="0"/>
              </a:spcBef>
              <a:spcAft>
                <a:spcPct val="0"/>
              </a:spcAft>
            </a:pPr>
            <a:r>
              <a:rPr lang="zh-CN" sz="1400" b="1" dirty="0">
                <a:solidFill>
                  <a:schemeClr val="bg1"/>
                </a:solidFill>
                <a:latin typeface="微软雅黑" panose="020B0503020204020204" pitchFamily="34" charset="-122"/>
                <a:ea typeface="微软雅黑" panose="020B0503020204020204" pitchFamily="34" charset="-122"/>
              </a:rPr>
              <a:t>职员信息表</a:t>
            </a:r>
            <a:endParaRPr lang="zh-CN" sz="14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1728920" y="3817301"/>
            <a:ext cx="1915325" cy="434340"/>
          </a:xfrm>
          <a:prstGeom prst="rect">
            <a:avLst/>
          </a:prstGeom>
        </p:spPr>
        <p:txBody>
          <a:bodyPr wrap="square" lIns="162110" tIns="81054" rIns="162110" bIns="81054">
            <a:spAutoFit/>
          </a:bodyPr>
          <a:p>
            <a:pPr algn="just" defTabSz="1620520" fontAlgn="base">
              <a:lnSpc>
                <a:spcPts val="2130"/>
              </a:lnSpc>
              <a:spcBef>
                <a:spcPct val="0"/>
              </a:spcBef>
              <a:spcAft>
                <a:spcPct val="0"/>
              </a:spcAft>
            </a:pPr>
            <a:r>
              <a:rPr lang="zh-CN" sz="1400" b="1" dirty="0">
                <a:solidFill>
                  <a:schemeClr val="bg1"/>
                </a:solidFill>
                <a:latin typeface="微软雅黑" panose="020B0503020204020204" pitchFamily="34" charset="-122"/>
                <a:ea typeface="微软雅黑" panose="020B0503020204020204" pitchFamily="34" charset="-122"/>
              </a:rPr>
              <a:t>会员信息表</a:t>
            </a:r>
            <a:endParaRPr lang="zh-CN" sz="1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8029390" y="1537651"/>
            <a:ext cx="1915325" cy="434340"/>
          </a:xfrm>
          <a:prstGeom prst="rect">
            <a:avLst/>
          </a:prstGeom>
        </p:spPr>
        <p:txBody>
          <a:bodyPr wrap="square" lIns="162110" tIns="81054" rIns="162110" bIns="81054">
            <a:spAutoFit/>
          </a:bodyPr>
          <a:p>
            <a:pPr algn="just" defTabSz="1620520" fontAlgn="base">
              <a:lnSpc>
                <a:spcPts val="2130"/>
              </a:lnSpc>
              <a:spcBef>
                <a:spcPct val="0"/>
              </a:spcBef>
              <a:spcAft>
                <a:spcPct val="0"/>
              </a:spcAft>
            </a:pPr>
            <a:r>
              <a:rPr lang="zh-CN" sz="1400" b="1" dirty="0">
                <a:solidFill>
                  <a:schemeClr val="bg1"/>
                </a:solidFill>
                <a:latin typeface="微软雅黑" panose="020B0503020204020204" pitchFamily="34" charset="-122"/>
                <a:ea typeface="微软雅黑" panose="020B0503020204020204" pitchFamily="34" charset="-122"/>
              </a:rPr>
              <a:t>商品类别表</a:t>
            </a:r>
            <a:endParaRPr lang="zh-CN" sz="1400" b="1" dirty="0">
              <a:solidFill>
                <a:schemeClr val="bg1"/>
              </a:solidFill>
              <a:latin typeface="微软雅黑" panose="020B0503020204020204" pitchFamily="34" charset="-122"/>
              <a:ea typeface="微软雅黑" panose="020B0503020204020204" pitchFamily="34" charset="-122"/>
            </a:endParaRPr>
          </a:p>
        </p:txBody>
      </p:sp>
      <p:pic>
        <p:nvPicPr>
          <p:cNvPr id="12" name="图片 11" descr="QQ截图20180114103642"/>
          <p:cNvPicPr>
            <a:picLocks noChangeAspect="1"/>
          </p:cNvPicPr>
          <p:nvPr/>
        </p:nvPicPr>
        <p:blipFill>
          <a:blip r:embed="rId1"/>
          <a:stretch>
            <a:fillRect/>
          </a:stretch>
        </p:blipFill>
        <p:spPr>
          <a:xfrm>
            <a:off x="910590" y="1971675"/>
            <a:ext cx="5774055" cy="1766570"/>
          </a:xfrm>
          <a:prstGeom prst="rect">
            <a:avLst/>
          </a:prstGeom>
        </p:spPr>
      </p:pic>
      <p:pic>
        <p:nvPicPr>
          <p:cNvPr id="15" name="图片 14" descr="QQ截图20180114103925"/>
          <p:cNvPicPr>
            <a:picLocks noChangeAspect="1"/>
          </p:cNvPicPr>
          <p:nvPr/>
        </p:nvPicPr>
        <p:blipFill>
          <a:blip r:embed="rId2"/>
          <a:stretch>
            <a:fillRect/>
          </a:stretch>
        </p:blipFill>
        <p:spPr>
          <a:xfrm>
            <a:off x="910590" y="4351655"/>
            <a:ext cx="6276340" cy="1209675"/>
          </a:xfrm>
          <a:prstGeom prst="rect">
            <a:avLst/>
          </a:prstGeom>
        </p:spPr>
      </p:pic>
      <p:pic>
        <p:nvPicPr>
          <p:cNvPr id="17" name="图片 16" descr="QQ截图20180114103700"/>
          <p:cNvPicPr>
            <a:picLocks noChangeAspect="1"/>
          </p:cNvPicPr>
          <p:nvPr/>
        </p:nvPicPr>
        <p:blipFill>
          <a:blip r:embed="rId3"/>
          <a:stretch>
            <a:fillRect/>
          </a:stretch>
        </p:blipFill>
        <p:spPr>
          <a:xfrm>
            <a:off x="6782435" y="2051050"/>
            <a:ext cx="5092700" cy="925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3"/>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19"/>
                                        </p:tgtEl>
                                        <p:attrNameLst>
                                          <p:attrName>ppt_x</p:attrName>
                                          <p:attrName>ppt_y</p:attrName>
                                        </p:attrNameLst>
                                      </p:cBhvr>
                                      <p:rCtr x="6068"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85"/>
                                        </p:tgtEl>
                                        <p:attrNameLst>
                                          <p:attrName>style.visibility</p:attrName>
                                        </p:attrNameLst>
                                      </p:cBhvr>
                                      <p:to>
                                        <p:strVal val="visible"/>
                                      </p:to>
                                    </p:set>
                                    <p:animEffect transition="in" filter="fade">
                                      <p:cBhvr>
                                        <p:cTn id="28" dur="350"/>
                                        <p:tgtEl>
                                          <p:spTgt spid="185"/>
                                        </p:tgtEl>
                                      </p:cBhvr>
                                    </p:animEffect>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6" presetClass="emph" presetSubtype="0" fill="hold" grpId="1" nodeType="withEffect">
                                  <p:stCondLst>
                                    <p:cond delay="0"/>
                                  </p:stCondLst>
                                  <p:childTnLst>
                                    <p:animEffect transition="out" filter="fade">
                                      <p:cBhvr>
                                        <p:cTn id="35" dur="400" tmFilter="0, 0; .2, .5; .8, .5; 1, 0"/>
                                        <p:tgtEl>
                                          <p:spTgt spid="185"/>
                                        </p:tgtEl>
                                      </p:cBhvr>
                                    </p:animEffect>
                                    <p:animScale>
                                      <p:cBhvr>
                                        <p:cTn id="36" dur="200" autoRev="1" fill="hold"/>
                                        <p:tgtEl>
                                          <p:spTgt spid="185"/>
                                        </p:tgtEl>
                                      </p:cBhvr>
                                      <p:by x="105000" y="105000"/>
                                    </p:animScale>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350"/>
                                        <p:tgtEl>
                                          <p:spTgt spid="6"/>
                                        </p:tgtEl>
                                      </p:cBhvr>
                                    </p:animEffect>
                                  </p:childTnLst>
                                </p:cTn>
                              </p:par>
                              <p:par>
                                <p:cTn id="47" presetID="26" presetClass="emph" presetSubtype="0" fill="hold" grpId="1" nodeType="withEffect">
                                  <p:stCondLst>
                                    <p:cond delay="0"/>
                                  </p:stCondLst>
                                  <p:childTnLst>
                                    <p:animEffect transition="out" filter="fade">
                                      <p:cBhvr>
                                        <p:cTn id="48" dur="400" tmFilter="0, 0; .2, .5; .8, .5; 1, 0"/>
                                        <p:tgtEl>
                                          <p:spTgt spid="6"/>
                                        </p:tgtEl>
                                      </p:cBhvr>
                                    </p:animEffect>
                                    <p:animScale>
                                      <p:cBhvr>
                                        <p:cTn id="49" dur="200" autoRev="1" fill="hold"/>
                                        <p:tgtEl>
                                          <p:spTgt spid="6"/>
                                        </p:tgtEl>
                                      </p:cBhvr>
                                      <p:by x="105000" y="105000"/>
                                    </p:animScale>
                                  </p:childTnLst>
                                </p:cTn>
                              </p:par>
                            </p:childTnLst>
                          </p:cTn>
                        </p:par>
                        <p:par>
                          <p:cTn id="50" fill="hold">
                            <p:stCondLst>
                              <p:cond delay="3000"/>
                            </p:stCondLst>
                            <p:childTnLst>
                              <p:par>
                                <p:cTn id="51" presetID="2" presetClass="entr" presetSubtype="4"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p:cTn id="58" dur="500" fill="hold"/>
                                        <p:tgtEl>
                                          <p:spTgt spid="7"/>
                                        </p:tgtEl>
                                        <p:attrNameLst>
                                          <p:attrName>ppt_w</p:attrName>
                                        </p:attrNameLst>
                                      </p:cBhvr>
                                      <p:tavLst>
                                        <p:tav tm="0">
                                          <p:val>
                                            <p:fltVal val="0"/>
                                          </p:val>
                                        </p:tav>
                                        <p:tav tm="100000">
                                          <p:val>
                                            <p:strVal val="#ppt_w"/>
                                          </p:val>
                                        </p:tav>
                                      </p:tavLst>
                                    </p:anim>
                                    <p:anim calcmode="lin" valueType="num">
                                      <p:cBhvr>
                                        <p:cTn id="59" dur="500" fill="hold"/>
                                        <p:tgtEl>
                                          <p:spTgt spid="7"/>
                                        </p:tgtEl>
                                        <p:attrNameLst>
                                          <p:attrName>ppt_h</p:attrName>
                                        </p:attrNameLst>
                                      </p:cBhvr>
                                      <p:tavLst>
                                        <p:tav tm="0">
                                          <p:val>
                                            <p:fltVal val="0"/>
                                          </p:val>
                                        </p:tav>
                                        <p:tav tm="100000">
                                          <p:val>
                                            <p:strVal val="#ppt_h"/>
                                          </p:val>
                                        </p:tav>
                                      </p:tavLst>
                                    </p:anim>
                                    <p:animEffect transition="in" filter="fade">
                                      <p:cBhvr>
                                        <p:cTn id="60" dur="500"/>
                                        <p:tgtEl>
                                          <p:spTgt spid="7"/>
                                        </p:tgtEl>
                                      </p:cBhvr>
                                    </p:animEffect>
                                  </p:childTnLst>
                                </p:cTn>
                              </p:par>
                            </p:childTnLst>
                          </p:cTn>
                        </p:par>
                        <p:par>
                          <p:cTn id="61" fill="hold">
                            <p:stCondLst>
                              <p:cond delay="4000"/>
                            </p:stCondLst>
                            <p:childTnLst>
                              <p:par>
                                <p:cTn id="62" presetID="10" presetClass="entr" presetSubtype="0" fill="hold" grpId="0"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350"/>
                                        <p:tgtEl>
                                          <p:spTgt spid="3"/>
                                        </p:tgtEl>
                                      </p:cBhvr>
                                    </p:animEffect>
                                  </p:childTnLst>
                                </p:cTn>
                              </p:par>
                              <p:par>
                                <p:cTn id="65" presetID="26" presetClass="emph" presetSubtype="0" fill="hold" grpId="1" nodeType="withEffect">
                                  <p:stCondLst>
                                    <p:cond delay="0"/>
                                  </p:stCondLst>
                                  <p:childTnLst>
                                    <p:animEffect transition="out" filter="fade">
                                      <p:cBhvr>
                                        <p:cTn id="66" dur="400" tmFilter="0, 0; .2, .5; .8, .5; 1, 0"/>
                                        <p:tgtEl>
                                          <p:spTgt spid="3"/>
                                        </p:tgtEl>
                                      </p:cBhvr>
                                    </p:animEffect>
                                    <p:animScale>
                                      <p:cBhvr>
                                        <p:cTn id="67" dur="200" autoRev="1" fill="hold"/>
                                        <p:tgtEl>
                                          <p:spTgt spid="3"/>
                                        </p:tgtEl>
                                      </p:cBhvr>
                                      <p:by x="105000" y="105000"/>
                                    </p:animScale>
                                  </p:childTnLst>
                                </p:cTn>
                              </p:par>
                            </p:childTnLst>
                          </p:cTn>
                        </p:par>
                        <p:par>
                          <p:cTn id="68" fill="hold">
                            <p:stCondLst>
                              <p:cond delay="4500"/>
                            </p:stCondLst>
                            <p:childTnLst>
                              <p:par>
                                <p:cTn id="69" presetID="2" presetClass="entr" presetSubtype="4" fill="hold" nodeType="after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3" grpId="0" animBg="1"/>
      <p:bldP spid="23" grpId="1" animBg="1"/>
      <p:bldP spid="11" grpId="0" bldLvl="0" animBg="1"/>
      <p:bldP spid="2" grpId="0" bldLvl="0" animBg="1"/>
      <p:bldP spid="7" grpId="0" bldLvl="0" animBg="1"/>
      <p:bldP spid="185" grpId="0"/>
      <p:bldP spid="185" grpId="1"/>
      <p:bldP spid="3" grpId="0"/>
      <p:bldP spid="3" grpId="1"/>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
          <p:cNvSpPr>
            <a:spLocks noChangeArrowheads="1"/>
          </p:cNvSpPr>
          <p:nvPr/>
        </p:nvSpPr>
        <p:spPr bwMode="auto">
          <a:xfrm>
            <a:off x="1426828" y="937767"/>
            <a:ext cx="4622544" cy="460375"/>
          </a:xfrm>
          <a:prstGeom prst="rect">
            <a:avLst/>
          </a:prstGeom>
        </p:spPr>
        <p:txBody>
          <a:bodyPr wrap="square">
            <a:spAutoFit/>
          </a:bodyPr>
          <a:lstStyle/>
          <a:p>
            <a:r>
              <a:rPr lang="zh-CN" altLang="en-US" sz="24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数据库设计</a:t>
            </a:r>
            <a:endParaRPr lang="zh-CN" altLang="en-US" sz="24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4" name="等腰三角形 33"/>
          <p:cNvSpPr/>
          <p:nvPr/>
        </p:nvSpPr>
        <p:spPr>
          <a:xfrm rot="5400000">
            <a:off x="939014" y="1028451"/>
            <a:ext cx="396547" cy="341851"/>
          </a:xfrm>
          <a:prstGeom prst="triangl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6"/>
          <p:cNvSpPr>
            <a:spLocks noEditPoints="1"/>
          </p:cNvSpPr>
          <p:nvPr/>
        </p:nvSpPr>
        <p:spPr bwMode="auto">
          <a:xfrm>
            <a:off x="1607284" y="1702749"/>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Freeform 6"/>
          <p:cNvSpPr>
            <a:spLocks noEditPoints="1"/>
          </p:cNvSpPr>
          <p:nvPr/>
        </p:nvSpPr>
        <p:spPr bwMode="auto">
          <a:xfrm>
            <a:off x="1607284" y="3709984"/>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3" name="图片 2" descr="QQ截图20180114103710"/>
          <p:cNvPicPr>
            <a:picLocks noChangeAspect="1"/>
          </p:cNvPicPr>
          <p:nvPr/>
        </p:nvPicPr>
        <p:blipFill>
          <a:blip r:embed="rId1"/>
          <a:stretch>
            <a:fillRect/>
          </a:stretch>
        </p:blipFill>
        <p:spPr>
          <a:xfrm>
            <a:off x="4211320" y="1702435"/>
            <a:ext cx="6266815" cy="1790700"/>
          </a:xfrm>
          <a:prstGeom prst="rect">
            <a:avLst/>
          </a:prstGeom>
        </p:spPr>
      </p:pic>
      <p:sp>
        <p:nvSpPr>
          <p:cNvPr id="185" name="矩形 184"/>
          <p:cNvSpPr/>
          <p:nvPr/>
        </p:nvSpPr>
        <p:spPr>
          <a:xfrm>
            <a:off x="2135955" y="1669096"/>
            <a:ext cx="1915325" cy="434340"/>
          </a:xfrm>
          <a:prstGeom prst="rect">
            <a:avLst/>
          </a:prstGeom>
        </p:spPr>
        <p:txBody>
          <a:bodyPr wrap="square" lIns="162110" tIns="81054" rIns="162110" bIns="81054">
            <a:spAutoFit/>
          </a:bodyPr>
          <a:p>
            <a:pPr algn="just" defTabSz="1620520" fontAlgn="base">
              <a:lnSpc>
                <a:spcPts val="2130"/>
              </a:lnSpc>
              <a:spcBef>
                <a:spcPct val="0"/>
              </a:spcBef>
              <a:spcAft>
                <a:spcPct val="0"/>
              </a:spcAft>
            </a:pPr>
            <a:r>
              <a:rPr lang="zh-CN" sz="1400" b="1" dirty="0">
                <a:solidFill>
                  <a:schemeClr val="bg1"/>
                </a:solidFill>
                <a:latin typeface="微软雅黑" panose="020B0503020204020204" pitchFamily="34" charset="-122"/>
                <a:ea typeface="微软雅黑" panose="020B0503020204020204" pitchFamily="34" charset="-122"/>
              </a:rPr>
              <a:t>商品信息表</a:t>
            </a:r>
            <a:endParaRPr lang="zh-CN" sz="14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2135955" y="3676966"/>
            <a:ext cx="1915325" cy="434340"/>
          </a:xfrm>
          <a:prstGeom prst="rect">
            <a:avLst/>
          </a:prstGeom>
        </p:spPr>
        <p:txBody>
          <a:bodyPr wrap="square" lIns="162110" tIns="81054" rIns="162110" bIns="81054">
            <a:spAutoFit/>
          </a:bodyPr>
          <a:p>
            <a:pPr algn="just" defTabSz="1620520" fontAlgn="base">
              <a:lnSpc>
                <a:spcPts val="2130"/>
              </a:lnSpc>
              <a:spcBef>
                <a:spcPct val="0"/>
              </a:spcBef>
              <a:spcAft>
                <a:spcPct val="0"/>
              </a:spcAft>
            </a:pPr>
            <a:r>
              <a:rPr lang="zh-CN" sz="1400" b="1" dirty="0">
                <a:solidFill>
                  <a:schemeClr val="bg1"/>
                </a:solidFill>
                <a:latin typeface="微软雅黑" panose="020B0503020204020204" pitchFamily="34" charset="-122"/>
                <a:ea typeface="微软雅黑" panose="020B0503020204020204" pitchFamily="34" charset="-122"/>
              </a:rPr>
              <a:t>采购订单表</a:t>
            </a:r>
            <a:endParaRPr lang="zh-CN" sz="1400" b="1" dirty="0">
              <a:solidFill>
                <a:schemeClr val="bg1"/>
              </a:solidFill>
              <a:latin typeface="微软雅黑" panose="020B0503020204020204" pitchFamily="34" charset="-122"/>
              <a:ea typeface="微软雅黑" panose="020B0503020204020204" pitchFamily="34" charset="-122"/>
            </a:endParaRPr>
          </a:p>
        </p:txBody>
      </p:sp>
      <p:pic>
        <p:nvPicPr>
          <p:cNvPr id="5" name="图片 4" descr="QQ截图20180114103823"/>
          <p:cNvPicPr>
            <a:picLocks noChangeAspect="1"/>
          </p:cNvPicPr>
          <p:nvPr/>
        </p:nvPicPr>
        <p:blipFill>
          <a:blip r:embed="rId2"/>
          <a:stretch>
            <a:fillRect/>
          </a:stretch>
        </p:blipFill>
        <p:spPr>
          <a:xfrm>
            <a:off x="4211320" y="3815080"/>
            <a:ext cx="6352540" cy="175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4"/>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33"/>
                                        </p:tgtEl>
                                        <p:attrNameLst>
                                          <p:attrName>ppt_x</p:attrName>
                                          <p:attrName>ppt_y</p:attrName>
                                        </p:attrNameLst>
                                      </p:cBhvr>
                                      <p:rCtr x="6068"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85"/>
                                        </p:tgtEl>
                                        <p:attrNameLst>
                                          <p:attrName>style.visibility</p:attrName>
                                        </p:attrNameLst>
                                      </p:cBhvr>
                                      <p:to>
                                        <p:strVal val="visible"/>
                                      </p:to>
                                    </p:set>
                                    <p:animEffect transition="in" filter="fade">
                                      <p:cBhvr>
                                        <p:cTn id="28" dur="350"/>
                                        <p:tgtEl>
                                          <p:spTgt spid="185"/>
                                        </p:tgtEl>
                                      </p:cBhvr>
                                    </p:animEffect>
                                  </p:childTnLst>
                                </p:cTn>
                              </p:par>
                              <p:par>
                                <p:cTn id="29" presetID="26" presetClass="emph" presetSubtype="0" fill="hold" grpId="1" nodeType="withEffect">
                                  <p:stCondLst>
                                    <p:cond delay="0"/>
                                  </p:stCondLst>
                                  <p:childTnLst>
                                    <p:animEffect transition="out" filter="fade">
                                      <p:cBhvr>
                                        <p:cTn id="30" dur="400" tmFilter="0, 0; .2, .5; .8, .5; 1, 0"/>
                                        <p:tgtEl>
                                          <p:spTgt spid="185"/>
                                        </p:tgtEl>
                                      </p:cBhvr>
                                    </p:animEffect>
                                    <p:animScale>
                                      <p:cBhvr>
                                        <p:cTn id="31" dur="200" autoRev="1" fill="hold"/>
                                        <p:tgtEl>
                                          <p:spTgt spid="185"/>
                                        </p:tgtEl>
                                      </p:cBhvr>
                                      <p:by x="105000" y="105000"/>
                                    </p:animScale>
                                  </p:childTnLst>
                                </p:cTn>
                              </p:par>
                            </p:childTnLst>
                          </p:cTn>
                        </p:par>
                        <p:par>
                          <p:cTn id="32" fill="hold">
                            <p:stCondLst>
                              <p:cond delay="1500"/>
                            </p:stCondLst>
                            <p:childTnLst>
                              <p:par>
                                <p:cTn id="33" presetID="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0-#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350"/>
                                        <p:tgtEl>
                                          <p:spTgt spid="4"/>
                                        </p:tgtEl>
                                      </p:cBhvr>
                                    </p:animEffect>
                                  </p:childTnLst>
                                </p:cTn>
                              </p:par>
                              <p:par>
                                <p:cTn id="47" presetID="26" presetClass="emph" presetSubtype="0" fill="hold" grpId="1" nodeType="withEffect">
                                  <p:stCondLst>
                                    <p:cond delay="0"/>
                                  </p:stCondLst>
                                  <p:childTnLst>
                                    <p:animEffect transition="out" filter="fade">
                                      <p:cBhvr>
                                        <p:cTn id="48" dur="400" tmFilter="0, 0; .2, .5; .8, .5; 1, 0"/>
                                        <p:tgtEl>
                                          <p:spTgt spid="4"/>
                                        </p:tgtEl>
                                      </p:cBhvr>
                                    </p:animEffect>
                                    <p:animScale>
                                      <p:cBhvr>
                                        <p:cTn id="49" dur="200" autoRev="1" fill="hold"/>
                                        <p:tgtEl>
                                          <p:spTgt spid="4"/>
                                        </p:tgtEl>
                                      </p:cBhvr>
                                      <p:by x="105000" y="105000"/>
                                    </p:animScale>
                                  </p:childTnLst>
                                </p:cTn>
                              </p:par>
                            </p:childTnLst>
                          </p:cTn>
                        </p:par>
                        <p:par>
                          <p:cTn id="50" fill="hold">
                            <p:stCondLst>
                              <p:cond delay="3000"/>
                            </p:stCondLst>
                            <p:childTnLst>
                              <p:par>
                                <p:cTn id="51" presetID="2" presetClass="entr" presetSubtype="8"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0-#ppt_w/2"/>
                                          </p:val>
                                        </p:tav>
                                        <p:tav tm="100000">
                                          <p:val>
                                            <p:strVal val="#ppt_x"/>
                                          </p:val>
                                        </p:tav>
                                      </p:tavLst>
                                    </p:anim>
                                    <p:anim calcmode="lin" valueType="num">
                                      <p:cBhvr additive="base">
                                        <p:cTn id="5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animBg="1"/>
      <p:bldP spid="34" grpId="1" animBg="1"/>
      <p:bldP spid="7" grpId="0" bldLvl="0" animBg="1"/>
      <p:bldP spid="2" grpId="0" bldLvl="0" animBg="1"/>
      <p:bldP spid="185" grpId="0"/>
      <p:bldP spid="185" grpId="1"/>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
          <p:cNvSpPr>
            <a:spLocks noChangeArrowheads="1"/>
          </p:cNvSpPr>
          <p:nvPr/>
        </p:nvSpPr>
        <p:spPr bwMode="auto">
          <a:xfrm>
            <a:off x="1426828" y="937767"/>
            <a:ext cx="4622544" cy="460375"/>
          </a:xfrm>
          <a:prstGeom prst="rect">
            <a:avLst/>
          </a:prstGeom>
        </p:spPr>
        <p:txBody>
          <a:bodyPr wrap="square">
            <a:spAutoFit/>
          </a:bodyPr>
          <a:lstStyle/>
          <a:p>
            <a:r>
              <a:rPr lang="zh-CN" altLang="en-US" sz="24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数据库设计</a:t>
            </a:r>
            <a:endParaRPr lang="zh-CN" altLang="en-US" sz="24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34" name="等腰三角形 33"/>
          <p:cNvSpPr/>
          <p:nvPr/>
        </p:nvSpPr>
        <p:spPr>
          <a:xfrm rot="5400000">
            <a:off x="939014" y="1028451"/>
            <a:ext cx="396547" cy="341851"/>
          </a:xfrm>
          <a:prstGeom prst="triangl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6"/>
          <p:cNvSpPr>
            <a:spLocks noEditPoints="1"/>
          </p:cNvSpPr>
          <p:nvPr/>
        </p:nvSpPr>
        <p:spPr bwMode="auto">
          <a:xfrm>
            <a:off x="1607284" y="1702749"/>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 name="Freeform 6"/>
          <p:cNvSpPr>
            <a:spLocks noEditPoints="1"/>
          </p:cNvSpPr>
          <p:nvPr/>
        </p:nvSpPr>
        <p:spPr bwMode="auto">
          <a:xfrm>
            <a:off x="1607284" y="3709984"/>
            <a:ext cx="368801" cy="367765"/>
          </a:xfrm>
          <a:custGeom>
            <a:avLst/>
            <a:gdLst>
              <a:gd name="T0" fmla="*/ 74 w 148"/>
              <a:gd name="T1" fmla="*/ 0 h 148"/>
              <a:gd name="T2" fmla="*/ 148 w 148"/>
              <a:gd name="T3" fmla="*/ 74 h 148"/>
              <a:gd name="T4" fmla="*/ 74 w 148"/>
              <a:gd name="T5" fmla="*/ 148 h 148"/>
              <a:gd name="T6" fmla="*/ 0 w 148"/>
              <a:gd name="T7" fmla="*/ 74 h 148"/>
              <a:gd name="T8" fmla="*/ 74 w 148"/>
              <a:gd name="T9" fmla="*/ 0 h 148"/>
              <a:gd name="T10" fmla="*/ 67 w 148"/>
              <a:gd name="T11" fmla="*/ 81 h 148"/>
              <a:gd name="T12" fmla="*/ 67 w 148"/>
              <a:gd name="T13" fmla="*/ 82 h 148"/>
              <a:gd name="T14" fmla="*/ 67 w 148"/>
              <a:gd name="T15" fmla="*/ 102 h 148"/>
              <a:gd name="T16" fmla="*/ 67 w 148"/>
              <a:gd name="T17" fmla="*/ 108 h 148"/>
              <a:gd name="T18" fmla="*/ 72 w 148"/>
              <a:gd name="T19" fmla="*/ 115 h 148"/>
              <a:gd name="T20" fmla="*/ 79 w 148"/>
              <a:gd name="T21" fmla="*/ 113 h 148"/>
              <a:gd name="T22" fmla="*/ 81 w 148"/>
              <a:gd name="T23" fmla="*/ 107 h 148"/>
              <a:gd name="T24" fmla="*/ 81 w 148"/>
              <a:gd name="T25" fmla="*/ 82 h 148"/>
              <a:gd name="T26" fmla="*/ 81 w 148"/>
              <a:gd name="T27" fmla="*/ 81 h 148"/>
              <a:gd name="T28" fmla="*/ 82 w 148"/>
              <a:gd name="T29" fmla="*/ 81 h 148"/>
              <a:gd name="T30" fmla="*/ 106 w 148"/>
              <a:gd name="T31" fmla="*/ 81 h 148"/>
              <a:gd name="T32" fmla="*/ 108 w 148"/>
              <a:gd name="T33" fmla="*/ 81 h 148"/>
              <a:gd name="T34" fmla="*/ 115 w 148"/>
              <a:gd name="T35" fmla="*/ 75 h 148"/>
              <a:gd name="T36" fmla="*/ 111 w 148"/>
              <a:gd name="T37" fmla="*/ 68 h 148"/>
              <a:gd name="T38" fmla="*/ 107 w 148"/>
              <a:gd name="T39" fmla="*/ 67 h 148"/>
              <a:gd name="T40" fmla="*/ 82 w 148"/>
              <a:gd name="T41" fmla="*/ 67 h 148"/>
              <a:gd name="T42" fmla="*/ 81 w 148"/>
              <a:gd name="T43" fmla="*/ 67 h 148"/>
              <a:gd name="T44" fmla="*/ 81 w 148"/>
              <a:gd name="T45" fmla="*/ 65 h 148"/>
              <a:gd name="T46" fmla="*/ 81 w 148"/>
              <a:gd name="T47" fmla="*/ 41 h 148"/>
              <a:gd name="T48" fmla="*/ 81 w 148"/>
              <a:gd name="T49" fmla="*/ 38 h 148"/>
              <a:gd name="T50" fmla="*/ 75 w 148"/>
              <a:gd name="T51" fmla="*/ 33 h 148"/>
              <a:gd name="T52" fmla="*/ 68 w 148"/>
              <a:gd name="T53" fmla="*/ 37 h 148"/>
              <a:gd name="T54" fmla="*/ 67 w 148"/>
              <a:gd name="T55" fmla="*/ 41 h 148"/>
              <a:gd name="T56" fmla="*/ 67 w 148"/>
              <a:gd name="T57" fmla="*/ 66 h 148"/>
              <a:gd name="T58" fmla="*/ 67 w 148"/>
              <a:gd name="T59" fmla="*/ 67 h 148"/>
              <a:gd name="T60" fmla="*/ 66 w 148"/>
              <a:gd name="T61" fmla="*/ 67 h 148"/>
              <a:gd name="T62" fmla="*/ 42 w 148"/>
              <a:gd name="T63" fmla="*/ 67 h 148"/>
              <a:gd name="T64" fmla="*/ 40 w 148"/>
              <a:gd name="T65" fmla="*/ 67 h 148"/>
              <a:gd name="T66" fmla="*/ 33 w 148"/>
              <a:gd name="T67" fmla="*/ 72 h 148"/>
              <a:gd name="T68" fmla="*/ 36 w 148"/>
              <a:gd name="T69" fmla="*/ 80 h 148"/>
              <a:gd name="T70" fmla="*/ 41 w 148"/>
              <a:gd name="T71" fmla="*/ 81 h 148"/>
              <a:gd name="T72" fmla="*/ 66 w 148"/>
              <a:gd name="T73" fmla="*/ 81 h 148"/>
              <a:gd name="T74" fmla="*/ 67 w 148"/>
              <a:gd name="T75" fmla="*/ 8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8" h="148">
                <a:moveTo>
                  <a:pt x="74" y="0"/>
                </a:moveTo>
                <a:cubicBezTo>
                  <a:pt x="114" y="0"/>
                  <a:pt x="148" y="33"/>
                  <a:pt x="148" y="74"/>
                </a:cubicBezTo>
                <a:cubicBezTo>
                  <a:pt x="148" y="115"/>
                  <a:pt x="115" y="148"/>
                  <a:pt x="74" y="148"/>
                </a:cubicBezTo>
                <a:cubicBezTo>
                  <a:pt x="34" y="148"/>
                  <a:pt x="0" y="115"/>
                  <a:pt x="0" y="74"/>
                </a:cubicBezTo>
                <a:cubicBezTo>
                  <a:pt x="0" y="34"/>
                  <a:pt x="33" y="0"/>
                  <a:pt x="74" y="0"/>
                </a:cubicBezTo>
                <a:close/>
                <a:moveTo>
                  <a:pt x="67" y="81"/>
                </a:moveTo>
                <a:cubicBezTo>
                  <a:pt x="67" y="82"/>
                  <a:pt x="67" y="82"/>
                  <a:pt x="67" y="82"/>
                </a:cubicBezTo>
                <a:cubicBezTo>
                  <a:pt x="67" y="89"/>
                  <a:pt x="67" y="96"/>
                  <a:pt x="67" y="102"/>
                </a:cubicBezTo>
                <a:cubicBezTo>
                  <a:pt x="67" y="104"/>
                  <a:pt x="67" y="106"/>
                  <a:pt x="67" y="108"/>
                </a:cubicBezTo>
                <a:cubicBezTo>
                  <a:pt x="67" y="111"/>
                  <a:pt x="69" y="114"/>
                  <a:pt x="72" y="115"/>
                </a:cubicBezTo>
                <a:cubicBezTo>
                  <a:pt x="74" y="116"/>
                  <a:pt x="78" y="115"/>
                  <a:pt x="79" y="113"/>
                </a:cubicBezTo>
                <a:cubicBezTo>
                  <a:pt x="81" y="111"/>
                  <a:pt x="81" y="109"/>
                  <a:pt x="81" y="107"/>
                </a:cubicBezTo>
                <a:cubicBezTo>
                  <a:pt x="81" y="99"/>
                  <a:pt x="81" y="91"/>
                  <a:pt x="81" y="82"/>
                </a:cubicBezTo>
                <a:cubicBezTo>
                  <a:pt x="81" y="82"/>
                  <a:pt x="81" y="82"/>
                  <a:pt x="81" y="81"/>
                </a:cubicBezTo>
                <a:cubicBezTo>
                  <a:pt x="82" y="81"/>
                  <a:pt x="82" y="81"/>
                  <a:pt x="82" y="81"/>
                </a:cubicBezTo>
                <a:cubicBezTo>
                  <a:pt x="90" y="81"/>
                  <a:pt x="98" y="81"/>
                  <a:pt x="106" y="81"/>
                </a:cubicBezTo>
                <a:cubicBezTo>
                  <a:pt x="107" y="81"/>
                  <a:pt x="107" y="81"/>
                  <a:pt x="108" y="81"/>
                </a:cubicBezTo>
                <a:cubicBezTo>
                  <a:pt x="112" y="81"/>
                  <a:pt x="114" y="79"/>
                  <a:pt x="115" y="75"/>
                </a:cubicBezTo>
                <a:cubicBezTo>
                  <a:pt x="115" y="73"/>
                  <a:pt x="114" y="69"/>
                  <a:pt x="111" y="68"/>
                </a:cubicBezTo>
                <a:cubicBezTo>
                  <a:pt x="110" y="67"/>
                  <a:pt x="109" y="67"/>
                  <a:pt x="107" y="67"/>
                </a:cubicBezTo>
                <a:cubicBezTo>
                  <a:pt x="99" y="67"/>
                  <a:pt x="91" y="67"/>
                  <a:pt x="82" y="67"/>
                </a:cubicBezTo>
                <a:cubicBezTo>
                  <a:pt x="82" y="67"/>
                  <a:pt x="82" y="67"/>
                  <a:pt x="81" y="67"/>
                </a:cubicBezTo>
                <a:cubicBezTo>
                  <a:pt x="81" y="66"/>
                  <a:pt x="81" y="66"/>
                  <a:pt x="81" y="65"/>
                </a:cubicBezTo>
                <a:cubicBezTo>
                  <a:pt x="81" y="57"/>
                  <a:pt x="81" y="49"/>
                  <a:pt x="81" y="41"/>
                </a:cubicBezTo>
                <a:cubicBezTo>
                  <a:pt x="81" y="40"/>
                  <a:pt x="81" y="39"/>
                  <a:pt x="81" y="38"/>
                </a:cubicBezTo>
                <a:cubicBezTo>
                  <a:pt x="80" y="35"/>
                  <a:pt x="78" y="33"/>
                  <a:pt x="75" y="33"/>
                </a:cubicBezTo>
                <a:cubicBezTo>
                  <a:pt x="72" y="33"/>
                  <a:pt x="69" y="34"/>
                  <a:pt x="68" y="37"/>
                </a:cubicBezTo>
                <a:cubicBezTo>
                  <a:pt x="67" y="38"/>
                  <a:pt x="67" y="40"/>
                  <a:pt x="67" y="41"/>
                </a:cubicBezTo>
                <a:cubicBezTo>
                  <a:pt x="67" y="49"/>
                  <a:pt x="67" y="57"/>
                  <a:pt x="67" y="66"/>
                </a:cubicBezTo>
                <a:cubicBezTo>
                  <a:pt x="67" y="66"/>
                  <a:pt x="67" y="66"/>
                  <a:pt x="67" y="67"/>
                </a:cubicBezTo>
                <a:cubicBezTo>
                  <a:pt x="66" y="67"/>
                  <a:pt x="66" y="67"/>
                  <a:pt x="66" y="67"/>
                </a:cubicBezTo>
                <a:cubicBezTo>
                  <a:pt x="58" y="67"/>
                  <a:pt x="50" y="67"/>
                  <a:pt x="42" y="67"/>
                </a:cubicBezTo>
                <a:cubicBezTo>
                  <a:pt x="41" y="67"/>
                  <a:pt x="40" y="67"/>
                  <a:pt x="40" y="67"/>
                </a:cubicBezTo>
                <a:cubicBezTo>
                  <a:pt x="37" y="67"/>
                  <a:pt x="34" y="69"/>
                  <a:pt x="33" y="72"/>
                </a:cubicBezTo>
                <a:cubicBezTo>
                  <a:pt x="32" y="75"/>
                  <a:pt x="33" y="78"/>
                  <a:pt x="36" y="80"/>
                </a:cubicBezTo>
                <a:cubicBezTo>
                  <a:pt x="37" y="81"/>
                  <a:pt x="39" y="81"/>
                  <a:pt x="41" y="81"/>
                </a:cubicBezTo>
                <a:cubicBezTo>
                  <a:pt x="49" y="81"/>
                  <a:pt x="57" y="81"/>
                  <a:pt x="66" y="81"/>
                </a:cubicBezTo>
                <a:cubicBezTo>
                  <a:pt x="66" y="81"/>
                  <a:pt x="66" y="81"/>
                  <a:pt x="67" y="8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85" name="矩形 184"/>
          <p:cNvSpPr/>
          <p:nvPr/>
        </p:nvSpPr>
        <p:spPr>
          <a:xfrm>
            <a:off x="2135955" y="1669096"/>
            <a:ext cx="1915325" cy="434340"/>
          </a:xfrm>
          <a:prstGeom prst="rect">
            <a:avLst/>
          </a:prstGeom>
        </p:spPr>
        <p:txBody>
          <a:bodyPr wrap="square" lIns="162110" tIns="81054" rIns="162110" bIns="81054">
            <a:spAutoFit/>
          </a:bodyPr>
          <a:p>
            <a:pPr algn="just" defTabSz="1620520" fontAlgn="base">
              <a:lnSpc>
                <a:spcPts val="2130"/>
              </a:lnSpc>
              <a:spcBef>
                <a:spcPct val="0"/>
              </a:spcBef>
              <a:spcAft>
                <a:spcPct val="0"/>
              </a:spcAft>
            </a:pPr>
            <a:r>
              <a:rPr lang="zh-CN" sz="1400" b="1" dirty="0">
                <a:solidFill>
                  <a:schemeClr val="bg1"/>
                </a:solidFill>
                <a:latin typeface="微软雅黑" panose="020B0503020204020204" pitchFamily="34" charset="-122"/>
                <a:ea typeface="微软雅黑" panose="020B0503020204020204" pitchFamily="34" charset="-122"/>
              </a:rPr>
              <a:t>销售记录表</a:t>
            </a:r>
            <a:endParaRPr lang="zh-CN" sz="14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2135955" y="3676966"/>
            <a:ext cx="1915325" cy="434340"/>
          </a:xfrm>
          <a:prstGeom prst="rect">
            <a:avLst/>
          </a:prstGeom>
        </p:spPr>
        <p:txBody>
          <a:bodyPr wrap="square" lIns="162110" tIns="81054" rIns="162110" bIns="81054">
            <a:spAutoFit/>
          </a:bodyPr>
          <a:p>
            <a:pPr algn="just" defTabSz="1620520" fontAlgn="base">
              <a:lnSpc>
                <a:spcPts val="2130"/>
              </a:lnSpc>
              <a:spcBef>
                <a:spcPct val="0"/>
              </a:spcBef>
              <a:spcAft>
                <a:spcPct val="0"/>
              </a:spcAft>
            </a:pPr>
            <a:r>
              <a:rPr lang="zh-CN" sz="1400" b="1" dirty="0">
                <a:solidFill>
                  <a:schemeClr val="bg1"/>
                </a:solidFill>
                <a:latin typeface="微软雅黑" panose="020B0503020204020204" pitchFamily="34" charset="-122"/>
                <a:ea typeface="微软雅黑" panose="020B0503020204020204" pitchFamily="34" charset="-122"/>
              </a:rPr>
              <a:t>供货商信息表</a:t>
            </a:r>
            <a:endParaRPr lang="zh-CN" sz="1400" b="1" dirty="0">
              <a:solidFill>
                <a:schemeClr val="bg1"/>
              </a:solidFill>
              <a:latin typeface="微软雅黑" panose="020B0503020204020204" pitchFamily="34" charset="-122"/>
              <a:ea typeface="微软雅黑" panose="020B0503020204020204" pitchFamily="34" charset="-122"/>
            </a:endParaRPr>
          </a:p>
        </p:txBody>
      </p:sp>
      <p:pic>
        <p:nvPicPr>
          <p:cNvPr id="6" name="图片 5" descr="QQ截图20180114103846"/>
          <p:cNvPicPr>
            <a:picLocks noChangeAspect="1"/>
          </p:cNvPicPr>
          <p:nvPr/>
        </p:nvPicPr>
        <p:blipFill>
          <a:blip r:embed="rId1"/>
          <a:stretch>
            <a:fillRect/>
          </a:stretch>
        </p:blipFill>
        <p:spPr>
          <a:xfrm>
            <a:off x="3636645" y="1546225"/>
            <a:ext cx="6434455" cy="1898015"/>
          </a:xfrm>
          <a:prstGeom prst="rect">
            <a:avLst/>
          </a:prstGeom>
        </p:spPr>
      </p:pic>
      <p:pic>
        <p:nvPicPr>
          <p:cNvPr id="8" name="图片 7" descr="QQ截图20180114103859"/>
          <p:cNvPicPr>
            <a:picLocks noChangeAspect="1"/>
          </p:cNvPicPr>
          <p:nvPr/>
        </p:nvPicPr>
        <p:blipFill>
          <a:blip r:embed="rId2"/>
          <a:stretch>
            <a:fillRect/>
          </a:stretch>
        </p:blipFill>
        <p:spPr>
          <a:xfrm>
            <a:off x="3682365" y="3709670"/>
            <a:ext cx="6343015" cy="2066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4"/>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33"/>
                                        </p:tgtEl>
                                        <p:attrNameLst>
                                          <p:attrName>ppt_x</p:attrName>
                                          <p:attrName>ppt_y</p:attrName>
                                        </p:attrNameLst>
                                      </p:cBhvr>
                                      <p:rCtr x="6068"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85"/>
                                        </p:tgtEl>
                                        <p:attrNameLst>
                                          <p:attrName>style.visibility</p:attrName>
                                        </p:attrNameLst>
                                      </p:cBhvr>
                                      <p:to>
                                        <p:strVal val="visible"/>
                                      </p:to>
                                    </p:set>
                                    <p:animEffect transition="in" filter="fade">
                                      <p:cBhvr>
                                        <p:cTn id="28" dur="350"/>
                                        <p:tgtEl>
                                          <p:spTgt spid="185"/>
                                        </p:tgtEl>
                                      </p:cBhvr>
                                    </p:animEffect>
                                  </p:childTnLst>
                                </p:cTn>
                              </p:par>
                              <p:par>
                                <p:cTn id="29" presetID="26" presetClass="emph" presetSubtype="0" fill="hold" grpId="1" nodeType="withEffect">
                                  <p:stCondLst>
                                    <p:cond delay="0"/>
                                  </p:stCondLst>
                                  <p:childTnLst>
                                    <p:animEffect transition="out" filter="fade">
                                      <p:cBhvr>
                                        <p:cTn id="30" dur="400" tmFilter="0, 0; .2, .5; .8, .5; 1, 0"/>
                                        <p:tgtEl>
                                          <p:spTgt spid="185"/>
                                        </p:tgtEl>
                                      </p:cBhvr>
                                    </p:animEffect>
                                    <p:animScale>
                                      <p:cBhvr>
                                        <p:cTn id="31" dur="200" autoRev="1" fill="hold"/>
                                        <p:tgtEl>
                                          <p:spTgt spid="185"/>
                                        </p:tgtEl>
                                      </p:cBhvr>
                                      <p:by x="105000" y="105000"/>
                                    </p:animScale>
                                  </p:childTnLst>
                                </p:cTn>
                              </p:par>
                            </p:childTnLst>
                          </p:cTn>
                        </p:par>
                        <p:par>
                          <p:cTn id="32" fill="hold">
                            <p:stCondLst>
                              <p:cond delay="1500"/>
                            </p:stCondLst>
                            <p:childTnLst>
                              <p:par>
                                <p:cTn id="33" presetID="2" presetClass="entr" presetSubtype="2"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1+#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fltVal val="0"/>
                                          </p:val>
                                        </p:tav>
                                        <p:tav tm="100000">
                                          <p:val>
                                            <p:strVal val="#ppt_h"/>
                                          </p:val>
                                        </p:tav>
                                      </p:tavLst>
                                    </p:anim>
                                    <p:animEffect transition="in" filter="fade">
                                      <p:cBhvr>
                                        <p:cTn id="42" dur="500"/>
                                        <p:tgtEl>
                                          <p:spTgt spid="2"/>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350"/>
                                        <p:tgtEl>
                                          <p:spTgt spid="4"/>
                                        </p:tgtEl>
                                      </p:cBhvr>
                                    </p:animEffect>
                                  </p:childTnLst>
                                </p:cTn>
                              </p:par>
                              <p:par>
                                <p:cTn id="47" presetID="26" presetClass="emph" presetSubtype="0" fill="hold" grpId="1" nodeType="withEffect">
                                  <p:stCondLst>
                                    <p:cond delay="0"/>
                                  </p:stCondLst>
                                  <p:childTnLst>
                                    <p:animEffect transition="out" filter="fade">
                                      <p:cBhvr>
                                        <p:cTn id="48" dur="400" tmFilter="0, 0; .2, .5; .8, .5; 1, 0"/>
                                        <p:tgtEl>
                                          <p:spTgt spid="4"/>
                                        </p:tgtEl>
                                      </p:cBhvr>
                                    </p:animEffect>
                                    <p:animScale>
                                      <p:cBhvr>
                                        <p:cTn id="49" dur="200" autoRev="1" fill="hold"/>
                                        <p:tgtEl>
                                          <p:spTgt spid="4"/>
                                        </p:tgtEl>
                                      </p:cBhvr>
                                      <p:by x="105000" y="105000"/>
                                    </p:animScale>
                                  </p:childTnLst>
                                </p:cTn>
                              </p:par>
                            </p:childTnLst>
                          </p:cTn>
                        </p:par>
                        <p:par>
                          <p:cTn id="50" fill="hold">
                            <p:stCondLst>
                              <p:cond delay="3000"/>
                            </p:stCondLst>
                            <p:childTnLst>
                              <p:par>
                                <p:cTn id="51" presetID="2" presetClass="entr" presetSubtype="2"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1+#ppt_w/2"/>
                                          </p:val>
                                        </p:tav>
                                        <p:tav tm="100000">
                                          <p:val>
                                            <p:strVal val="#ppt_x"/>
                                          </p:val>
                                        </p:tav>
                                      </p:tavLst>
                                    </p:anim>
                                    <p:anim calcmode="lin" valueType="num">
                                      <p:cBhvr additive="base">
                                        <p:cTn id="5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bldLvl="0" animBg="1"/>
      <p:bldP spid="34" grpId="1" bldLvl="0" animBg="1"/>
      <p:bldP spid="7" grpId="0" bldLvl="0" animBg="1"/>
      <p:bldP spid="2" grpId="0" bldLvl="0" animBg="1"/>
      <p:bldP spid="185" grpId="0"/>
      <p:bldP spid="185" grpId="1"/>
      <p:bldP spid="4" grpId="0"/>
      <p:bldP spid="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2"/>
          <p:cNvSpPr txBox="1">
            <a:spLocks noChangeArrowheads="1"/>
          </p:cNvSpPr>
          <p:nvPr/>
        </p:nvSpPr>
        <p:spPr bwMode="auto">
          <a:xfrm>
            <a:off x="2108880" y="3001177"/>
            <a:ext cx="7974241"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6000" b="1">
                <a:solidFill>
                  <a:srgbClr val="093B5C"/>
                </a:solidFill>
                <a:latin typeface="微软雅黑" panose="020B0503020204020204" pitchFamily="34" charset="-122"/>
                <a:ea typeface="微软雅黑" panose="020B0503020204020204" pitchFamily="34" charset="-122"/>
              </a:defRPr>
            </a:lvl1pPr>
            <a:lvl2pPr marL="742950" indent="-285750">
              <a:defRPr sz="1300">
                <a:latin typeface="方正正黑简体" pitchFamily="2" charset="-122"/>
                <a:ea typeface="方正正黑简体" pitchFamily="2" charset="-122"/>
              </a:defRPr>
            </a:lvl2pPr>
            <a:lvl3pPr marL="1143000" indent="-228600">
              <a:defRPr sz="1300">
                <a:latin typeface="方正正黑简体" pitchFamily="2" charset="-122"/>
                <a:ea typeface="方正正黑简体" pitchFamily="2" charset="-122"/>
              </a:defRPr>
            </a:lvl3pPr>
            <a:lvl4pPr marL="1600200" indent="-228600">
              <a:defRPr sz="1300">
                <a:latin typeface="方正正黑简体" pitchFamily="2" charset="-122"/>
                <a:ea typeface="方正正黑简体" pitchFamily="2" charset="-122"/>
              </a:defRPr>
            </a:lvl4pPr>
            <a:lvl5pPr marL="2057400" indent="-228600">
              <a:defRPr sz="1300">
                <a:latin typeface="方正正黑简体" pitchFamily="2" charset="-122"/>
                <a:ea typeface="方正正黑简体" pitchFamily="2" charset="-122"/>
              </a:defRPr>
            </a:lvl5pPr>
            <a:lvl6pPr marL="2514600" indent="-228600" defTabSz="685800" fontAlgn="base">
              <a:spcBef>
                <a:spcPct val="0"/>
              </a:spcBef>
              <a:spcAft>
                <a:spcPct val="0"/>
              </a:spcAft>
              <a:defRPr sz="1300">
                <a:latin typeface="方正正黑简体" pitchFamily="2" charset="-122"/>
                <a:ea typeface="方正正黑简体" pitchFamily="2" charset="-122"/>
              </a:defRPr>
            </a:lvl6pPr>
            <a:lvl7pPr marL="2971800" indent="-228600" defTabSz="685800" fontAlgn="base">
              <a:spcBef>
                <a:spcPct val="0"/>
              </a:spcBef>
              <a:spcAft>
                <a:spcPct val="0"/>
              </a:spcAft>
              <a:defRPr sz="1300">
                <a:latin typeface="方正正黑简体" pitchFamily="2" charset="-122"/>
                <a:ea typeface="方正正黑简体" pitchFamily="2" charset="-122"/>
              </a:defRPr>
            </a:lvl7pPr>
            <a:lvl8pPr marL="3429000" indent="-228600" defTabSz="685800" fontAlgn="base">
              <a:spcBef>
                <a:spcPct val="0"/>
              </a:spcBef>
              <a:spcAft>
                <a:spcPct val="0"/>
              </a:spcAft>
              <a:defRPr sz="1300">
                <a:latin typeface="方正正黑简体" pitchFamily="2" charset="-122"/>
                <a:ea typeface="方正正黑简体" pitchFamily="2" charset="-122"/>
              </a:defRPr>
            </a:lvl8pPr>
            <a:lvl9pPr marL="3886200" indent="-228600" defTabSz="685800" fontAlgn="base">
              <a:spcBef>
                <a:spcPct val="0"/>
              </a:spcBef>
              <a:spcAft>
                <a:spcPct val="0"/>
              </a:spcAft>
              <a:defRPr sz="1300">
                <a:latin typeface="方正正黑简体" pitchFamily="2" charset="-122"/>
                <a:ea typeface="方正正黑简体" pitchFamily="2" charset="-122"/>
              </a:defRPr>
            </a:lvl9pPr>
          </a:lstStyle>
          <a:p>
            <a:pPr algn="ctr"/>
            <a:r>
              <a:rPr lang="zh-CN" altLang="en-US" dirty="0">
                <a:solidFill>
                  <a:schemeClr val="bg1"/>
                </a:solidFill>
              </a:rPr>
              <a:t>关键技术</a:t>
            </a:r>
            <a:endParaRPr lang="zh-CN" altLang="en-US" dirty="0">
              <a:solidFill>
                <a:schemeClr val="bg1"/>
              </a:solidFill>
            </a:endParaRPr>
          </a:p>
        </p:txBody>
      </p:sp>
      <p:sp>
        <p:nvSpPr>
          <p:cNvPr id="14" name="Freeform 5"/>
          <p:cNvSpPr/>
          <p:nvPr/>
        </p:nvSpPr>
        <p:spPr bwMode="auto">
          <a:xfrm>
            <a:off x="4454430" y="-1323744"/>
            <a:ext cx="3283140" cy="372774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chemeClr val="bg1"/>
          </a:solidFill>
          <a:ln w="25400">
            <a:solidFill>
              <a:schemeClr val="bg1">
                <a:lumMod val="85000"/>
              </a:schemeClr>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Freeform 5"/>
          <p:cNvSpPr/>
          <p:nvPr/>
        </p:nvSpPr>
        <p:spPr bwMode="auto">
          <a:xfrm>
            <a:off x="4065249" y="-1765627"/>
            <a:ext cx="4061502" cy="4611510"/>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2"/>
          <p:cNvSpPr txBox="1">
            <a:spLocks noChangeArrowheads="1"/>
          </p:cNvSpPr>
          <p:nvPr/>
        </p:nvSpPr>
        <p:spPr bwMode="auto">
          <a:xfrm>
            <a:off x="5424469" y="18024"/>
            <a:ext cx="1343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2000" b="1" dirty="0" smtClean="0">
                <a:solidFill>
                  <a:srgbClr val="08150C"/>
                </a:solidFill>
                <a:latin typeface="AgencyFB" panose="02000806040000020003" pitchFamily="2" charset="0"/>
                <a:ea typeface="微软雅黑" panose="020B0503020204020204" pitchFamily="34" charset="-122"/>
              </a:rPr>
              <a:t>3</a:t>
            </a:r>
            <a:endParaRPr lang="zh-CN" altLang="en-US" sz="12000" b="1" dirty="0">
              <a:solidFill>
                <a:srgbClr val="08150C"/>
              </a:solidFill>
              <a:latin typeface="AgencyFB" panose="02000806040000020003" pitchFamily="2" charset="0"/>
              <a:ea typeface="微软雅黑" panose="020B0503020204020204" pitchFamily="34" charset="-122"/>
            </a:endParaRPr>
          </a:p>
        </p:txBody>
      </p:sp>
      <p:sp>
        <p:nvSpPr>
          <p:cNvPr id="16" name="文本框 14"/>
          <p:cNvSpPr txBox="1">
            <a:spLocks noChangeArrowheads="1"/>
          </p:cNvSpPr>
          <p:nvPr/>
        </p:nvSpPr>
        <p:spPr bwMode="auto">
          <a:xfrm>
            <a:off x="5176768" y="1629977"/>
            <a:ext cx="1838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800" dirty="0">
                <a:solidFill>
                  <a:srgbClr val="08150C"/>
                </a:solidFill>
                <a:latin typeface="微软雅黑" panose="020B0503020204020204" pitchFamily="34" charset="-122"/>
                <a:ea typeface="微软雅黑" panose="020B0503020204020204" pitchFamily="34" charset="-122"/>
              </a:rPr>
              <a:t>PART </a:t>
            </a:r>
            <a:r>
              <a:rPr lang="en-US" altLang="zh-CN" sz="1800" dirty="0" smtClean="0">
                <a:solidFill>
                  <a:srgbClr val="08150C"/>
                </a:solidFill>
                <a:latin typeface="微软雅黑" panose="020B0503020204020204" pitchFamily="34" charset="-122"/>
                <a:ea typeface="微软雅黑" panose="020B0503020204020204" pitchFamily="34" charset="-122"/>
              </a:rPr>
              <a:t>THTEE</a:t>
            </a:r>
            <a:endParaRPr lang="zh-CN" altLang="en-US" sz="1800" dirty="0">
              <a:solidFill>
                <a:srgbClr val="08150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Effect transition="in" filter="fade">
                                      <p:cBhvr>
                                        <p:cTn id="9" dur="250"/>
                                        <p:tgtEl>
                                          <p:spTgt spid="24"/>
                                        </p:tgtEl>
                                      </p:cBhvr>
                                    </p:animEffect>
                                  </p:childTnLst>
                                </p:cTn>
                              </p:par>
                              <p:par>
                                <p:cTn id="10" presetID="6" presetClass="emph" presetSubtype="0" decel="100000" fill="hold" grpId="1" nodeType="withEffect">
                                  <p:stCondLst>
                                    <p:cond delay="200"/>
                                  </p:stCondLst>
                                  <p:childTnLst>
                                    <p:animScale>
                                      <p:cBhvr>
                                        <p:cTn id="11" dur="250" fill="hold"/>
                                        <p:tgtEl>
                                          <p:spTgt spid="2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animEffect transition="in" filter="fade">
                                      <p:cBhvr>
                                        <p:cTn id="18" dur="250"/>
                                        <p:tgtEl>
                                          <p:spTgt spid="14"/>
                                        </p:tgtEl>
                                      </p:cBhvr>
                                    </p:animEffect>
                                  </p:childTnLst>
                                </p:cTn>
                              </p:par>
                              <p:par>
                                <p:cTn id="19" presetID="6" presetClass="emph" presetSubtype="0" decel="100000" fill="hold" grpId="1" nodeType="withEffect">
                                  <p:stCondLst>
                                    <p:cond delay="600"/>
                                  </p:stCondLst>
                                  <p:childTnLst>
                                    <p:animScale>
                                      <p:cBhvr>
                                        <p:cTn id="20" dur="250" fill="hold"/>
                                        <p:tgtEl>
                                          <p:spTgt spid="14"/>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14"/>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250" fill="hold"/>
                                        <p:tgtEl>
                                          <p:spTgt spid="26"/>
                                        </p:tgtEl>
                                        <p:attrNameLst>
                                          <p:attrName>ppt_w</p:attrName>
                                        </p:attrNameLst>
                                      </p:cBhvr>
                                      <p:tavLst>
                                        <p:tav tm="0">
                                          <p:val>
                                            <p:fltVal val="0"/>
                                          </p:val>
                                        </p:tav>
                                        <p:tav tm="100000">
                                          <p:val>
                                            <p:strVal val="#ppt_w"/>
                                          </p:val>
                                        </p:tav>
                                      </p:tavLst>
                                    </p:anim>
                                    <p:anim calcmode="lin" valueType="num">
                                      <p:cBhvr>
                                        <p:cTn id="26" dur="250" fill="hold"/>
                                        <p:tgtEl>
                                          <p:spTgt spid="26"/>
                                        </p:tgtEl>
                                        <p:attrNameLst>
                                          <p:attrName>ppt_h</p:attrName>
                                        </p:attrNameLst>
                                      </p:cBhvr>
                                      <p:tavLst>
                                        <p:tav tm="0">
                                          <p:val>
                                            <p:fltVal val="0"/>
                                          </p:val>
                                        </p:tav>
                                        <p:tav tm="100000">
                                          <p:val>
                                            <p:strVal val="#ppt_h"/>
                                          </p:val>
                                        </p:tav>
                                      </p:tavLst>
                                    </p:anim>
                                    <p:animEffect transition="in" filter="fade">
                                      <p:cBhvr>
                                        <p:cTn id="27" dur="250"/>
                                        <p:tgtEl>
                                          <p:spTgt spid="26"/>
                                        </p:tgtEl>
                                      </p:cBhvr>
                                    </p:animEffect>
                                  </p:childTnLst>
                                </p:cTn>
                              </p:par>
                              <p:par>
                                <p:cTn id="28" presetID="6" presetClass="emph" presetSubtype="0" decel="100000" fill="hold" grpId="1" nodeType="withEffect">
                                  <p:stCondLst>
                                    <p:cond delay="800"/>
                                  </p:stCondLst>
                                  <p:childTnLst>
                                    <p:animScale>
                                      <p:cBhvr>
                                        <p:cTn id="29" dur="250" fill="hold"/>
                                        <p:tgtEl>
                                          <p:spTgt spid="26"/>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6"/>
                                        </p:tgtEl>
                                      </p:cBhvr>
                                      <p:by x="83000" y="83000"/>
                                    </p:animScale>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35" presetClass="path" presetSubtype="0" accel="50000" decel="50000" fill="hold" grpId="1" nodeType="withEffect">
                                  <p:stCondLst>
                                    <p:cond delay="0"/>
                                  </p:stCondLst>
                                  <p:childTnLst>
                                    <p:animMotion origin="layout" path="M 0 -4.07407E-6 L 0.34896 -4.07407E-6 " pathEditMode="relative" rAng="0" ptsTypes="AA">
                                      <p:cBhvr>
                                        <p:cTn id="43" dur="1000" spd="-100000" fill="hold"/>
                                        <p:tgtEl>
                                          <p:spTgt spid="15"/>
                                        </p:tgtEl>
                                        <p:attrNameLst>
                                          <p:attrName>ppt_x</p:attrName>
                                          <p:attrName>ppt_y</p:attrName>
                                        </p:attrNameLst>
                                      </p:cBhvr>
                                      <p:rCtr x="174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4" grpId="0" animBg="1"/>
      <p:bldP spid="14" grpId="1" animBg="1"/>
      <p:bldP spid="14" grpId="2" animBg="1"/>
      <p:bldP spid="24" grpId="0" animBg="1"/>
      <p:bldP spid="24" grpId="1" animBg="1"/>
      <p:bldP spid="24" grpId="2" animBg="1"/>
      <p:bldP spid="26" grpId="0"/>
      <p:bldP spid="26" grpId="1"/>
      <p:bldP spid="26" grpId="2"/>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5"/>
          <p:cNvSpPr>
            <a:spLocks noEditPoints="1"/>
          </p:cNvSpPr>
          <p:nvPr/>
        </p:nvSpPr>
        <p:spPr bwMode="auto">
          <a:xfrm>
            <a:off x="5390050" y="2811654"/>
            <a:ext cx="1411902" cy="1411902"/>
          </a:xfrm>
          <a:custGeom>
            <a:avLst/>
            <a:gdLst>
              <a:gd name="T0" fmla="*/ 116 w 211"/>
              <a:gd name="T1" fmla="*/ 10 h 211"/>
              <a:gd name="T2" fmla="*/ 116 w 211"/>
              <a:gd name="T3" fmla="*/ 0 h 211"/>
              <a:gd name="T4" fmla="*/ 181 w 211"/>
              <a:gd name="T5" fmla="*/ 30 h 211"/>
              <a:gd name="T6" fmla="*/ 211 w 211"/>
              <a:gd name="T7" fmla="*/ 95 h 211"/>
              <a:gd name="T8" fmla="*/ 201 w 211"/>
              <a:gd name="T9" fmla="*/ 95 h 211"/>
              <a:gd name="T10" fmla="*/ 174 w 211"/>
              <a:gd name="T11" fmla="*/ 37 h 211"/>
              <a:gd name="T12" fmla="*/ 116 w 211"/>
              <a:gd name="T13" fmla="*/ 10 h 211"/>
              <a:gd name="T14" fmla="*/ 10 w 211"/>
              <a:gd name="T15" fmla="*/ 115 h 211"/>
              <a:gd name="T16" fmla="*/ 0 w 211"/>
              <a:gd name="T17" fmla="*/ 115 h 211"/>
              <a:gd name="T18" fmla="*/ 30 w 211"/>
              <a:gd name="T19" fmla="*/ 180 h 211"/>
              <a:gd name="T20" fmla="*/ 96 w 211"/>
              <a:gd name="T21" fmla="*/ 211 h 211"/>
              <a:gd name="T22" fmla="*/ 96 w 211"/>
              <a:gd name="T23" fmla="*/ 201 h 211"/>
              <a:gd name="T24" fmla="*/ 38 w 211"/>
              <a:gd name="T25" fmla="*/ 173 h 211"/>
              <a:gd name="T26" fmla="*/ 10 w 211"/>
              <a:gd name="T27" fmla="*/ 115 h 211"/>
              <a:gd name="T28" fmla="*/ 10 w 211"/>
              <a:gd name="T29" fmla="*/ 95 h 211"/>
              <a:gd name="T30" fmla="*/ 38 w 211"/>
              <a:gd name="T31" fmla="*/ 37 h 211"/>
              <a:gd name="T32" fmla="*/ 96 w 211"/>
              <a:gd name="T33" fmla="*/ 10 h 211"/>
              <a:gd name="T34" fmla="*/ 96 w 211"/>
              <a:gd name="T35" fmla="*/ 0 h 211"/>
              <a:gd name="T36" fmla="*/ 30 w 211"/>
              <a:gd name="T37" fmla="*/ 30 h 211"/>
              <a:gd name="T38" fmla="*/ 0 w 211"/>
              <a:gd name="T39" fmla="*/ 95 h 211"/>
              <a:gd name="T40" fmla="*/ 10 w 211"/>
              <a:gd name="T41" fmla="*/ 95 h 211"/>
              <a:gd name="T42" fmla="*/ 201 w 211"/>
              <a:gd name="T43" fmla="*/ 115 h 211"/>
              <a:gd name="T44" fmla="*/ 174 w 211"/>
              <a:gd name="T45" fmla="*/ 173 h 211"/>
              <a:gd name="T46" fmla="*/ 116 w 211"/>
              <a:gd name="T47" fmla="*/ 201 h 211"/>
              <a:gd name="T48" fmla="*/ 116 w 211"/>
              <a:gd name="T49" fmla="*/ 211 h 211"/>
              <a:gd name="T50" fmla="*/ 181 w 211"/>
              <a:gd name="T51" fmla="*/ 180 h 211"/>
              <a:gd name="T52" fmla="*/ 211 w 211"/>
              <a:gd name="T53" fmla="*/ 115 h 211"/>
              <a:gd name="T54" fmla="*/ 201 w 211"/>
              <a:gd name="T55" fmla="*/ 11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11">
                <a:moveTo>
                  <a:pt x="116" y="10"/>
                </a:moveTo>
                <a:cubicBezTo>
                  <a:pt x="116" y="0"/>
                  <a:pt x="116" y="0"/>
                  <a:pt x="116" y="0"/>
                </a:cubicBezTo>
                <a:cubicBezTo>
                  <a:pt x="139" y="2"/>
                  <a:pt x="163" y="12"/>
                  <a:pt x="181" y="30"/>
                </a:cubicBezTo>
                <a:cubicBezTo>
                  <a:pt x="199" y="48"/>
                  <a:pt x="209" y="72"/>
                  <a:pt x="211" y="95"/>
                </a:cubicBezTo>
                <a:cubicBezTo>
                  <a:pt x="201" y="95"/>
                  <a:pt x="201" y="95"/>
                  <a:pt x="201" y="95"/>
                </a:cubicBezTo>
                <a:cubicBezTo>
                  <a:pt x="199" y="74"/>
                  <a:pt x="190" y="53"/>
                  <a:pt x="174" y="37"/>
                </a:cubicBezTo>
                <a:cubicBezTo>
                  <a:pt x="157" y="21"/>
                  <a:pt x="137" y="12"/>
                  <a:pt x="116" y="10"/>
                </a:cubicBezTo>
                <a:close/>
                <a:moveTo>
                  <a:pt x="10" y="115"/>
                </a:moveTo>
                <a:cubicBezTo>
                  <a:pt x="0" y="115"/>
                  <a:pt x="0" y="115"/>
                  <a:pt x="0" y="115"/>
                </a:cubicBezTo>
                <a:cubicBezTo>
                  <a:pt x="2" y="139"/>
                  <a:pt x="12" y="162"/>
                  <a:pt x="30" y="180"/>
                </a:cubicBezTo>
                <a:cubicBezTo>
                  <a:pt x="49" y="199"/>
                  <a:pt x="72" y="209"/>
                  <a:pt x="96" y="211"/>
                </a:cubicBezTo>
                <a:cubicBezTo>
                  <a:pt x="96" y="201"/>
                  <a:pt x="96" y="201"/>
                  <a:pt x="96" y="201"/>
                </a:cubicBezTo>
                <a:cubicBezTo>
                  <a:pt x="74" y="199"/>
                  <a:pt x="54" y="189"/>
                  <a:pt x="38" y="173"/>
                </a:cubicBezTo>
                <a:cubicBezTo>
                  <a:pt x="21" y="157"/>
                  <a:pt x="12" y="137"/>
                  <a:pt x="10" y="115"/>
                </a:cubicBezTo>
                <a:close/>
                <a:moveTo>
                  <a:pt x="10" y="95"/>
                </a:moveTo>
                <a:cubicBezTo>
                  <a:pt x="12" y="74"/>
                  <a:pt x="21" y="53"/>
                  <a:pt x="38" y="37"/>
                </a:cubicBezTo>
                <a:cubicBezTo>
                  <a:pt x="54" y="21"/>
                  <a:pt x="74" y="12"/>
                  <a:pt x="96" y="10"/>
                </a:cubicBezTo>
                <a:cubicBezTo>
                  <a:pt x="96" y="0"/>
                  <a:pt x="96" y="0"/>
                  <a:pt x="96" y="0"/>
                </a:cubicBezTo>
                <a:cubicBezTo>
                  <a:pt x="72" y="2"/>
                  <a:pt x="49" y="12"/>
                  <a:pt x="30" y="30"/>
                </a:cubicBezTo>
                <a:cubicBezTo>
                  <a:pt x="12" y="48"/>
                  <a:pt x="2" y="72"/>
                  <a:pt x="0" y="95"/>
                </a:cubicBezTo>
                <a:lnTo>
                  <a:pt x="10" y="95"/>
                </a:lnTo>
                <a:close/>
                <a:moveTo>
                  <a:pt x="201" y="115"/>
                </a:moveTo>
                <a:cubicBezTo>
                  <a:pt x="199" y="137"/>
                  <a:pt x="190" y="157"/>
                  <a:pt x="174" y="173"/>
                </a:cubicBezTo>
                <a:cubicBezTo>
                  <a:pt x="157" y="189"/>
                  <a:pt x="137" y="199"/>
                  <a:pt x="116" y="201"/>
                </a:cubicBezTo>
                <a:cubicBezTo>
                  <a:pt x="116" y="211"/>
                  <a:pt x="116" y="211"/>
                  <a:pt x="116" y="211"/>
                </a:cubicBezTo>
                <a:cubicBezTo>
                  <a:pt x="139" y="209"/>
                  <a:pt x="163" y="199"/>
                  <a:pt x="181" y="180"/>
                </a:cubicBezTo>
                <a:cubicBezTo>
                  <a:pt x="199" y="162"/>
                  <a:pt x="209" y="139"/>
                  <a:pt x="211" y="115"/>
                </a:cubicBezTo>
                <a:lnTo>
                  <a:pt x="201" y="115"/>
                </a:lnTo>
                <a:close/>
              </a:path>
            </a:pathLst>
          </a:custGeom>
          <a:solidFill>
            <a:srgbClr val="BBBCB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a typeface="微软雅黑" panose="020B0503020204020204" pitchFamily="34" charset="-122"/>
            </a:endParaRPr>
          </a:p>
        </p:txBody>
      </p:sp>
      <p:sp>
        <p:nvSpPr>
          <p:cNvPr id="46" name="Freeform 6"/>
          <p:cNvSpPr/>
          <p:nvPr/>
        </p:nvSpPr>
        <p:spPr bwMode="auto">
          <a:xfrm>
            <a:off x="4673957" y="2089388"/>
            <a:ext cx="1358107" cy="1358107"/>
          </a:xfrm>
          <a:custGeom>
            <a:avLst/>
            <a:gdLst>
              <a:gd name="T0" fmla="*/ 95 w 203"/>
              <a:gd name="T1" fmla="*/ 203 h 203"/>
              <a:gd name="T2" fmla="*/ 129 w 203"/>
              <a:gd name="T3" fmla="*/ 130 h 203"/>
              <a:gd name="T4" fmla="*/ 203 w 203"/>
              <a:gd name="T5" fmla="*/ 96 h 203"/>
              <a:gd name="T6" fmla="*/ 203 w 203"/>
              <a:gd name="T7" fmla="*/ 0 h 203"/>
              <a:gd name="T8" fmla="*/ 77 w 203"/>
              <a:gd name="T9" fmla="*/ 48 h 203"/>
              <a:gd name="T10" fmla="*/ 40 w 203"/>
              <a:gd name="T11" fmla="*/ 41 h 203"/>
              <a:gd name="T12" fmla="*/ 48 w 203"/>
              <a:gd name="T13" fmla="*/ 78 h 203"/>
              <a:gd name="T14" fmla="*/ 0 w 203"/>
              <a:gd name="T15" fmla="*/ 203 h 203"/>
              <a:gd name="T16" fmla="*/ 95 w 203"/>
              <a:gd name="T17"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95" y="203"/>
                </a:moveTo>
                <a:cubicBezTo>
                  <a:pt x="97" y="177"/>
                  <a:pt x="109" y="150"/>
                  <a:pt x="129" y="130"/>
                </a:cubicBezTo>
                <a:cubicBezTo>
                  <a:pt x="150" y="109"/>
                  <a:pt x="176" y="98"/>
                  <a:pt x="203" y="96"/>
                </a:cubicBezTo>
                <a:cubicBezTo>
                  <a:pt x="203" y="0"/>
                  <a:pt x="203" y="0"/>
                  <a:pt x="203" y="0"/>
                </a:cubicBezTo>
                <a:cubicBezTo>
                  <a:pt x="158" y="2"/>
                  <a:pt x="114" y="18"/>
                  <a:pt x="77" y="48"/>
                </a:cubicBezTo>
                <a:cubicBezTo>
                  <a:pt x="40" y="41"/>
                  <a:pt x="40" y="41"/>
                  <a:pt x="40" y="41"/>
                </a:cubicBezTo>
                <a:cubicBezTo>
                  <a:pt x="48" y="78"/>
                  <a:pt x="48" y="78"/>
                  <a:pt x="48" y="78"/>
                </a:cubicBezTo>
                <a:cubicBezTo>
                  <a:pt x="18" y="114"/>
                  <a:pt x="2" y="159"/>
                  <a:pt x="0" y="203"/>
                </a:cubicBezTo>
                <a:lnTo>
                  <a:pt x="95" y="203"/>
                </a:lnTo>
                <a:close/>
              </a:path>
            </a:pathLst>
          </a:custGeom>
          <a:solidFill>
            <a:schemeClr val="bg1"/>
          </a:solidFill>
          <a:ln w="25400">
            <a:solidFill>
              <a:srgbClr val="404145"/>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7" name="Freeform 7"/>
          <p:cNvSpPr/>
          <p:nvPr/>
        </p:nvSpPr>
        <p:spPr bwMode="auto">
          <a:xfrm>
            <a:off x="4673957" y="3581541"/>
            <a:ext cx="1358107" cy="1358107"/>
          </a:xfrm>
          <a:custGeom>
            <a:avLst/>
            <a:gdLst>
              <a:gd name="T0" fmla="*/ 203 w 203"/>
              <a:gd name="T1" fmla="*/ 108 h 203"/>
              <a:gd name="T2" fmla="*/ 129 w 203"/>
              <a:gd name="T3" fmla="*/ 74 h 203"/>
              <a:gd name="T4" fmla="*/ 95 w 203"/>
              <a:gd name="T5" fmla="*/ 0 h 203"/>
              <a:gd name="T6" fmla="*/ 0 w 203"/>
              <a:gd name="T7" fmla="*/ 0 h 203"/>
              <a:gd name="T8" fmla="*/ 48 w 203"/>
              <a:gd name="T9" fmla="*/ 126 h 203"/>
              <a:gd name="T10" fmla="*/ 40 w 203"/>
              <a:gd name="T11" fmla="*/ 162 h 203"/>
              <a:gd name="T12" fmla="*/ 77 w 203"/>
              <a:gd name="T13" fmla="*/ 155 h 203"/>
              <a:gd name="T14" fmla="*/ 203 w 203"/>
              <a:gd name="T15" fmla="*/ 203 h 203"/>
              <a:gd name="T16" fmla="*/ 203 w 203"/>
              <a:gd name="T17" fmla="*/ 10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03">
                <a:moveTo>
                  <a:pt x="203" y="108"/>
                </a:moveTo>
                <a:cubicBezTo>
                  <a:pt x="176" y="105"/>
                  <a:pt x="150" y="94"/>
                  <a:pt x="129" y="74"/>
                </a:cubicBezTo>
                <a:cubicBezTo>
                  <a:pt x="109" y="53"/>
                  <a:pt x="98" y="27"/>
                  <a:pt x="95" y="0"/>
                </a:cubicBezTo>
                <a:cubicBezTo>
                  <a:pt x="0" y="0"/>
                  <a:pt x="0" y="0"/>
                  <a:pt x="0" y="0"/>
                </a:cubicBezTo>
                <a:cubicBezTo>
                  <a:pt x="2" y="45"/>
                  <a:pt x="18" y="89"/>
                  <a:pt x="48" y="126"/>
                </a:cubicBezTo>
                <a:cubicBezTo>
                  <a:pt x="40" y="162"/>
                  <a:pt x="40" y="162"/>
                  <a:pt x="40" y="162"/>
                </a:cubicBezTo>
                <a:cubicBezTo>
                  <a:pt x="77" y="155"/>
                  <a:pt x="77" y="155"/>
                  <a:pt x="77" y="155"/>
                </a:cubicBezTo>
                <a:cubicBezTo>
                  <a:pt x="114" y="185"/>
                  <a:pt x="158" y="201"/>
                  <a:pt x="203" y="203"/>
                </a:cubicBezTo>
                <a:lnTo>
                  <a:pt x="203" y="108"/>
                </a:lnTo>
                <a:close/>
              </a:path>
            </a:pathLst>
          </a:custGeom>
          <a:solidFill>
            <a:schemeClr val="bg1"/>
          </a:solidFill>
          <a:ln w="25400">
            <a:solidFill>
              <a:srgbClr val="404145"/>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8" name="Freeform 8"/>
          <p:cNvSpPr/>
          <p:nvPr/>
        </p:nvSpPr>
        <p:spPr bwMode="auto">
          <a:xfrm>
            <a:off x="6166111" y="2089388"/>
            <a:ext cx="1351933" cy="1358107"/>
          </a:xfrm>
          <a:custGeom>
            <a:avLst/>
            <a:gdLst>
              <a:gd name="T0" fmla="*/ 127 w 202"/>
              <a:gd name="T1" fmla="*/ 50 h 203"/>
              <a:gd name="T2" fmla="*/ 0 w 202"/>
              <a:gd name="T3" fmla="*/ 0 h 203"/>
              <a:gd name="T4" fmla="*/ 0 w 202"/>
              <a:gd name="T5" fmla="*/ 96 h 203"/>
              <a:gd name="T6" fmla="*/ 73 w 202"/>
              <a:gd name="T7" fmla="*/ 130 h 203"/>
              <a:gd name="T8" fmla="*/ 107 w 202"/>
              <a:gd name="T9" fmla="*/ 203 h 203"/>
              <a:gd name="T10" fmla="*/ 202 w 202"/>
              <a:gd name="T11" fmla="*/ 203 h 203"/>
              <a:gd name="T12" fmla="*/ 156 w 202"/>
              <a:gd name="T13" fmla="*/ 79 h 203"/>
              <a:gd name="T14" fmla="*/ 163 w 202"/>
              <a:gd name="T15" fmla="*/ 42 h 203"/>
              <a:gd name="T16" fmla="*/ 127 w 202"/>
              <a:gd name="T17" fmla="*/ 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27" y="50"/>
                </a:moveTo>
                <a:cubicBezTo>
                  <a:pt x="90" y="19"/>
                  <a:pt x="45" y="3"/>
                  <a:pt x="0" y="0"/>
                </a:cubicBezTo>
                <a:cubicBezTo>
                  <a:pt x="0" y="96"/>
                  <a:pt x="0" y="96"/>
                  <a:pt x="0" y="96"/>
                </a:cubicBezTo>
                <a:cubicBezTo>
                  <a:pt x="26" y="98"/>
                  <a:pt x="53" y="109"/>
                  <a:pt x="73" y="130"/>
                </a:cubicBezTo>
                <a:cubicBezTo>
                  <a:pt x="94" y="150"/>
                  <a:pt x="105" y="177"/>
                  <a:pt x="107" y="203"/>
                </a:cubicBezTo>
                <a:cubicBezTo>
                  <a:pt x="202" y="203"/>
                  <a:pt x="202" y="203"/>
                  <a:pt x="202" y="203"/>
                </a:cubicBezTo>
                <a:cubicBezTo>
                  <a:pt x="200" y="159"/>
                  <a:pt x="185" y="115"/>
                  <a:pt x="156" y="79"/>
                </a:cubicBezTo>
                <a:cubicBezTo>
                  <a:pt x="163" y="42"/>
                  <a:pt x="163" y="42"/>
                  <a:pt x="163" y="42"/>
                </a:cubicBezTo>
                <a:lnTo>
                  <a:pt x="127" y="50"/>
                </a:lnTo>
                <a:close/>
              </a:path>
            </a:pathLst>
          </a:custGeom>
          <a:solidFill>
            <a:schemeClr val="bg1"/>
          </a:solidFill>
          <a:ln w="25400">
            <a:solidFill>
              <a:srgbClr val="404145"/>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9" name="Freeform 9"/>
          <p:cNvSpPr/>
          <p:nvPr/>
        </p:nvSpPr>
        <p:spPr bwMode="auto">
          <a:xfrm>
            <a:off x="6166111" y="3581541"/>
            <a:ext cx="1351933" cy="1358107"/>
          </a:xfrm>
          <a:custGeom>
            <a:avLst/>
            <a:gdLst>
              <a:gd name="T0" fmla="*/ 107 w 202"/>
              <a:gd name="T1" fmla="*/ 0 h 203"/>
              <a:gd name="T2" fmla="*/ 73 w 202"/>
              <a:gd name="T3" fmla="*/ 74 h 203"/>
              <a:gd name="T4" fmla="*/ 0 w 202"/>
              <a:gd name="T5" fmla="*/ 108 h 203"/>
              <a:gd name="T6" fmla="*/ 0 w 202"/>
              <a:gd name="T7" fmla="*/ 203 h 203"/>
              <a:gd name="T8" fmla="*/ 123 w 202"/>
              <a:gd name="T9" fmla="*/ 157 h 203"/>
              <a:gd name="T10" fmla="*/ 161 w 202"/>
              <a:gd name="T11" fmla="*/ 164 h 203"/>
              <a:gd name="T12" fmla="*/ 153 w 202"/>
              <a:gd name="T13" fmla="*/ 127 h 203"/>
              <a:gd name="T14" fmla="*/ 202 w 202"/>
              <a:gd name="T15" fmla="*/ 0 h 203"/>
              <a:gd name="T16" fmla="*/ 107 w 202"/>
              <a:gd name="T17"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03">
                <a:moveTo>
                  <a:pt x="107" y="0"/>
                </a:moveTo>
                <a:cubicBezTo>
                  <a:pt x="105" y="27"/>
                  <a:pt x="93" y="53"/>
                  <a:pt x="73" y="74"/>
                </a:cubicBezTo>
                <a:cubicBezTo>
                  <a:pt x="53" y="94"/>
                  <a:pt x="26" y="105"/>
                  <a:pt x="0" y="108"/>
                </a:cubicBezTo>
                <a:cubicBezTo>
                  <a:pt x="0" y="203"/>
                  <a:pt x="0" y="203"/>
                  <a:pt x="0" y="203"/>
                </a:cubicBezTo>
                <a:cubicBezTo>
                  <a:pt x="44" y="201"/>
                  <a:pt x="87" y="186"/>
                  <a:pt x="123" y="157"/>
                </a:cubicBezTo>
                <a:cubicBezTo>
                  <a:pt x="161" y="164"/>
                  <a:pt x="161" y="164"/>
                  <a:pt x="161" y="164"/>
                </a:cubicBezTo>
                <a:cubicBezTo>
                  <a:pt x="153" y="127"/>
                  <a:pt x="153" y="127"/>
                  <a:pt x="153" y="127"/>
                </a:cubicBezTo>
                <a:cubicBezTo>
                  <a:pt x="184" y="90"/>
                  <a:pt x="200" y="46"/>
                  <a:pt x="202" y="0"/>
                </a:cubicBezTo>
                <a:lnTo>
                  <a:pt x="107" y="0"/>
                </a:lnTo>
                <a:close/>
              </a:path>
            </a:pathLst>
          </a:custGeom>
          <a:solidFill>
            <a:schemeClr val="bg1"/>
          </a:solidFill>
          <a:ln w="25400">
            <a:solidFill>
              <a:srgbClr val="404145"/>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3" name="矩形 3"/>
          <p:cNvSpPr>
            <a:spLocks noChangeArrowheads="1"/>
          </p:cNvSpPr>
          <p:nvPr/>
        </p:nvSpPr>
        <p:spPr bwMode="auto">
          <a:xfrm>
            <a:off x="5534992" y="3037465"/>
            <a:ext cx="1095243" cy="954107"/>
          </a:xfrm>
          <a:prstGeom prst="rect">
            <a:avLst/>
          </a:prstGeom>
        </p:spPr>
        <p:txBody>
          <a:bodyPr wrap="square">
            <a:spAutoFit/>
          </a:bodyPr>
          <a:lstStyle/>
          <a:p>
            <a:pPr algn="ctr"/>
            <a:r>
              <a:rPr lang="zh-CN" altLang="en-US" sz="28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rPr>
              <a:t>关键</a:t>
            </a:r>
            <a:endParaRPr lang="en-US" altLang="zh-CN" sz="28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endParaRPr>
          </a:p>
          <a:p>
            <a:pPr algn="ctr"/>
            <a:r>
              <a:rPr lang="zh-CN" altLang="en-US" sz="28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rPr>
              <a:t>技术</a:t>
            </a:r>
            <a:endPar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endParaRPr>
          </a:p>
        </p:txBody>
      </p:sp>
      <p:sp>
        <p:nvSpPr>
          <p:cNvPr id="84" name="TextBox 17"/>
          <p:cNvSpPr txBox="1"/>
          <p:nvPr/>
        </p:nvSpPr>
        <p:spPr>
          <a:xfrm>
            <a:off x="5025557" y="2453326"/>
            <a:ext cx="477871" cy="630227"/>
          </a:xfrm>
          <a:prstGeom prst="rect">
            <a:avLst/>
          </a:prstGeom>
          <a:noFill/>
        </p:spPr>
        <p:txBody>
          <a:bodyPr wrap="none" lIns="75493" tIns="37746" rIns="75493" bIns="37746" rtlCol="0" anchor="ctr">
            <a:spAutoFit/>
          </a:bodyPr>
          <a:lstStyle/>
          <a:p>
            <a:r>
              <a:rPr lang="en-US" altLang="zh-CN" sz="3600" dirty="0">
                <a:solidFill>
                  <a:schemeClr val="tx1">
                    <a:lumMod val="95000"/>
                    <a:lumOff val="5000"/>
                  </a:schemeClr>
                </a:solidFill>
                <a:latin typeface="微软雅黑" panose="020B0503020204020204" pitchFamily="34" charset="-122"/>
                <a:ea typeface="微软雅黑" panose="020B0503020204020204" pitchFamily="34" charset="-122"/>
              </a:rPr>
              <a:t>A</a:t>
            </a:r>
            <a:endParaRPr lang="zh-CN" altLang="en-US" sz="3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5" name="TextBox 18"/>
          <p:cNvSpPr txBox="1"/>
          <p:nvPr/>
        </p:nvSpPr>
        <p:spPr>
          <a:xfrm>
            <a:off x="6714696" y="2453327"/>
            <a:ext cx="442605" cy="630227"/>
          </a:xfrm>
          <a:prstGeom prst="rect">
            <a:avLst/>
          </a:prstGeom>
          <a:noFill/>
        </p:spPr>
        <p:txBody>
          <a:bodyPr wrap="none" lIns="75493" tIns="37746" rIns="75493" bIns="37746" rtlCol="0" anchor="ctr">
            <a:spAutoFit/>
          </a:bodyPr>
          <a:lstStyle/>
          <a:p>
            <a:r>
              <a:rPr lang="en-US" altLang="zh-CN" sz="3600" dirty="0">
                <a:solidFill>
                  <a:schemeClr val="tx1">
                    <a:lumMod val="95000"/>
                    <a:lumOff val="5000"/>
                  </a:schemeClr>
                </a:solidFill>
                <a:latin typeface="微软雅黑" panose="020B0503020204020204" pitchFamily="34" charset="-122"/>
                <a:ea typeface="微软雅黑" panose="020B0503020204020204" pitchFamily="34" charset="-122"/>
              </a:rPr>
              <a:t>B</a:t>
            </a:r>
            <a:endParaRPr lang="zh-CN" altLang="en-US" sz="3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6" name="TextBox 19"/>
          <p:cNvSpPr txBox="1"/>
          <p:nvPr/>
        </p:nvSpPr>
        <p:spPr>
          <a:xfrm>
            <a:off x="5030922" y="3967404"/>
            <a:ext cx="461841" cy="630227"/>
          </a:xfrm>
          <a:prstGeom prst="rect">
            <a:avLst/>
          </a:prstGeom>
          <a:noFill/>
        </p:spPr>
        <p:txBody>
          <a:bodyPr wrap="none" lIns="75493" tIns="37746" rIns="75493" bIns="37746" rtlCol="0" anchor="ctr">
            <a:spAutoFit/>
          </a:bodyPr>
          <a:lstStyle/>
          <a:p>
            <a:r>
              <a:rPr lang="en-US" altLang="zh-CN" sz="3600" dirty="0">
                <a:solidFill>
                  <a:schemeClr val="tx1">
                    <a:lumMod val="95000"/>
                    <a:lumOff val="5000"/>
                  </a:schemeClr>
                </a:solidFill>
                <a:latin typeface="微软雅黑" panose="020B0503020204020204" pitchFamily="34" charset="-122"/>
                <a:ea typeface="微软雅黑" panose="020B0503020204020204" pitchFamily="34" charset="-122"/>
              </a:rPr>
              <a:t>C</a:t>
            </a:r>
            <a:endParaRPr lang="zh-CN" altLang="en-US" sz="3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7" name="TextBox 19"/>
          <p:cNvSpPr txBox="1"/>
          <p:nvPr/>
        </p:nvSpPr>
        <p:spPr>
          <a:xfrm>
            <a:off x="6684149" y="3967404"/>
            <a:ext cx="503519" cy="630227"/>
          </a:xfrm>
          <a:prstGeom prst="rect">
            <a:avLst/>
          </a:prstGeom>
          <a:noFill/>
        </p:spPr>
        <p:txBody>
          <a:bodyPr wrap="none" lIns="75493" tIns="37746" rIns="75493" bIns="37746" rtlCol="0" anchor="ctr">
            <a:spAutoFit/>
          </a:bodyPr>
          <a:lstStyle/>
          <a:p>
            <a:r>
              <a:rPr lang="en-US" altLang="zh-CN" sz="3600" dirty="0" smtClean="0">
                <a:solidFill>
                  <a:schemeClr val="tx1">
                    <a:lumMod val="95000"/>
                    <a:lumOff val="5000"/>
                  </a:schemeClr>
                </a:solidFill>
                <a:latin typeface="微软雅黑" panose="020B0503020204020204" pitchFamily="34" charset="-122"/>
                <a:ea typeface="微软雅黑" panose="020B0503020204020204" pitchFamily="34" charset="-122"/>
              </a:rPr>
              <a:t>D</a:t>
            </a:r>
            <a:endParaRPr lang="zh-CN" altLang="en-US" sz="36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8" name="矩形 87"/>
          <p:cNvSpPr/>
          <p:nvPr/>
        </p:nvSpPr>
        <p:spPr>
          <a:xfrm>
            <a:off x="1443892" y="1778850"/>
            <a:ext cx="3054265" cy="398780"/>
          </a:xfrm>
          <a:prstGeom prst="rect">
            <a:avLst/>
          </a:prstGeom>
        </p:spPr>
        <p:txBody>
          <a:bodyPr wrap="square">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PS</a:t>
            </a:r>
            <a:r>
              <a:rPr lang="zh-CN" altLang="en-US" sz="2000" b="1" dirty="0" smtClean="0">
                <a:solidFill>
                  <a:schemeClr val="bg1"/>
                </a:solidFill>
                <a:latin typeface="微软雅黑" panose="020B0503020204020204" pitchFamily="34" charset="-122"/>
                <a:ea typeface="微软雅黑" panose="020B0503020204020204" pitchFamily="34" charset="-122"/>
              </a:rPr>
              <a:t>设计与实现</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89" name="矩形 88"/>
          <p:cNvSpPr/>
          <p:nvPr/>
        </p:nvSpPr>
        <p:spPr>
          <a:xfrm>
            <a:off x="1443892" y="2211489"/>
            <a:ext cx="3054265" cy="737235"/>
          </a:xfrm>
          <a:prstGeom prst="rect">
            <a:avLst/>
          </a:prstGeom>
        </p:spPr>
        <p:txBody>
          <a:bodyPr wrap="square">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对项目界面、控件按钮的优化等，运用到了</a:t>
            </a:r>
            <a:r>
              <a:rPr lang="en-US" altLang="zh-CN" sz="1400" dirty="0">
                <a:solidFill>
                  <a:schemeClr val="bg1"/>
                </a:solidFill>
                <a:latin typeface="微软雅黑" panose="020B0503020204020204" pitchFamily="34" charset="-122"/>
                <a:ea typeface="微软雅黑" panose="020B0503020204020204" pitchFamily="34" charset="-122"/>
              </a:rPr>
              <a:t>PS</a:t>
            </a:r>
            <a:r>
              <a:rPr lang="zh-CN" altLang="en-US" sz="1400" dirty="0">
                <a:solidFill>
                  <a:schemeClr val="bg1"/>
                </a:solidFill>
                <a:latin typeface="微软雅黑" panose="020B0503020204020204" pitchFamily="34" charset="-122"/>
                <a:ea typeface="微软雅黑" panose="020B0503020204020204" pitchFamily="34" charset="-122"/>
              </a:rPr>
              <a:t>技术。</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0" name="矩形 89"/>
          <p:cNvSpPr/>
          <p:nvPr/>
        </p:nvSpPr>
        <p:spPr>
          <a:xfrm>
            <a:off x="7748512" y="1778850"/>
            <a:ext cx="3054265" cy="706755"/>
          </a:xfrm>
          <a:prstGeom prst="rect">
            <a:avLst/>
          </a:prstGeom>
        </p:spPr>
        <p:txBody>
          <a:bodyPr wrap="square">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sym typeface="+mn-ea"/>
              </a:rPr>
              <a:t>java</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工程与数据库连接</a:t>
            </a:r>
            <a:endParaRPr lang="zh-CN" altLang="en-US" sz="2000" b="1" dirty="0" smtClean="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1" name="矩形 90"/>
          <p:cNvSpPr/>
          <p:nvPr/>
        </p:nvSpPr>
        <p:spPr>
          <a:xfrm>
            <a:off x="7748512" y="2211489"/>
            <a:ext cx="3054265" cy="922020"/>
          </a:xfrm>
          <a:prstGeom prst="rect">
            <a:avLst/>
          </a:prstGeom>
        </p:spPr>
        <p:txBody>
          <a:bodyPr wrap="square">
            <a:spAutoFit/>
          </a:bodyPr>
          <a:lstStyle/>
          <a:p>
            <a:pPr fontAlgn="auto">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sym typeface="+mn-ea"/>
              </a:rPr>
              <a:t>要求将</a:t>
            </a:r>
            <a:r>
              <a:rPr lang="en-US" altLang="zh-CN" sz="1200" dirty="0" smtClean="0">
                <a:solidFill>
                  <a:schemeClr val="bg1"/>
                </a:solidFill>
                <a:latin typeface="微软雅黑" panose="020B0503020204020204" pitchFamily="34" charset="-122"/>
                <a:ea typeface="微软雅黑" panose="020B0503020204020204" pitchFamily="34" charset="-122"/>
                <a:sym typeface="+mn-ea"/>
              </a:rPr>
              <a:t>java</a:t>
            </a:r>
            <a:r>
              <a:rPr lang="zh-CN" altLang="en-US" sz="1200" dirty="0" smtClean="0">
                <a:solidFill>
                  <a:schemeClr val="bg1"/>
                </a:solidFill>
                <a:latin typeface="微软雅黑" panose="020B0503020204020204" pitchFamily="34" charset="-122"/>
                <a:ea typeface="微软雅黑" panose="020B0503020204020204" pitchFamily="34" charset="-122"/>
                <a:sym typeface="+mn-ea"/>
              </a:rPr>
              <a:t>工程中各种操作得到的数据保存到数据库中。</a:t>
            </a:r>
            <a:endParaRPr lang="zh-CN" altLang="en-US" sz="1200" dirty="0">
              <a:solidFill>
                <a:schemeClr val="bg1"/>
              </a:solidFill>
              <a:latin typeface="微软雅黑" panose="020B0503020204020204" pitchFamily="34" charset="-122"/>
              <a:ea typeface="微软雅黑" panose="020B0503020204020204" pitchFamily="34" charset="-122"/>
            </a:endParaRPr>
          </a:p>
          <a:p>
            <a:pPr fontAlgn="auto">
              <a:lnSpc>
                <a:spcPct val="150000"/>
              </a:lnSpc>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2" name="矩形 91"/>
          <p:cNvSpPr/>
          <p:nvPr/>
        </p:nvSpPr>
        <p:spPr>
          <a:xfrm>
            <a:off x="1290955" y="3482340"/>
            <a:ext cx="3383280" cy="398780"/>
          </a:xfrm>
          <a:prstGeom prst="rect">
            <a:avLst/>
          </a:prstGeom>
        </p:spPr>
        <p:txBody>
          <a:bodyPr wrap="squar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sym typeface="+mn-ea"/>
              </a:rPr>
              <a:t>对数据进行增，删，查，改</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93" name="矩形 92"/>
          <p:cNvSpPr/>
          <p:nvPr/>
        </p:nvSpPr>
        <p:spPr>
          <a:xfrm>
            <a:off x="1443892" y="3915287"/>
            <a:ext cx="3054265" cy="922020"/>
          </a:xfrm>
          <a:prstGeom prst="rect">
            <a:avLst/>
          </a:prstGeom>
        </p:spPr>
        <p:txBody>
          <a:bodyPr wrap="square">
            <a:spAutoFit/>
          </a:bodyPr>
          <a:lstStyle/>
          <a:p>
            <a:pP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sym typeface="+mn-ea"/>
              </a:rPr>
              <a:t>要求商品入库，商品出库，以及库内商品信息管理时，能将得到的编号与信息添加或从数据库中删除，并保存</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4" name="矩形 93"/>
          <p:cNvSpPr/>
          <p:nvPr/>
        </p:nvSpPr>
        <p:spPr>
          <a:xfrm>
            <a:off x="7748512" y="3482648"/>
            <a:ext cx="3054265" cy="398780"/>
          </a:xfrm>
          <a:prstGeom prst="rect">
            <a:avLst/>
          </a:prstGeom>
        </p:spPr>
        <p:txBody>
          <a:bodyPr wrap="square">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java</a:t>
            </a:r>
            <a:r>
              <a:rPr lang="zh-CN" altLang="en-US" sz="2000" b="1" dirty="0" smtClean="0">
                <a:solidFill>
                  <a:schemeClr val="bg1"/>
                </a:solidFill>
                <a:latin typeface="微软雅黑" panose="020B0503020204020204" pitchFamily="34" charset="-122"/>
                <a:ea typeface="微软雅黑" panose="020B0503020204020204" pitchFamily="34" charset="-122"/>
              </a:rPr>
              <a:t>窗体与控件</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95" name="矩形 94"/>
          <p:cNvSpPr/>
          <p:nvPr/>
        </p:nvSpPr>
        <p:spPr>
          <a:xfrm>
            <a:off x="7748512" y="3915287"/>
            <a:ext cx="3054265" cy="645160"/>
          </a:xfrm>
          <a:prstGeom prst="rect">
            <a:avLst/>
          </a:prstGeom>
        </p:spPr>
        <p:txBody>
          <a:bodyPr wrap="square">
            <a:spAutoFit/>
          </a:bodyPr>
          <a:lstStyle/>
          <a:p>
            <a:pPr fontAlgn="auto">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由于该项目是以窗体为主要技术写的，所以需要掌握并应用一些窗体中常用的控件。</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矩形 3"/>
          <p:cNvSpPr>
            <a:spLocks noChangeArrowheads="1"/>
          </p:cNvSpPr>
          <p:nvPr/>
        </p:nvSpPr>
        <p:spPr bwMode="auto">
          <a:xfrm>
            <a:off x="1409520" y="932235"/>
            <a:ext cx="4622544" cy="523220"/>
          </a:xfrm>
          <a:prstGeom prst="rect">
            <a:avLst/>
          </a:prstGeom>
        </p:spPr>
        <p:txBody>
          <a:bodyPr wrap="square">
            <a:spAutoFit/>
          </a:bodyPr>
          <a:lstStyle/>
          <a:p>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rPr>
              <a:t>关键技术</a:t>
            </a:r>
            <a:endPar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endParaRPr>
          </a:p>
        </p:txBody>
      </p:sp>
      <p:sp>
        <p:nvSpPr>
          <p:cNvPr id="23" name="等腰三角形 22"/>
          <p:cNvSpPr/>
          <p:nvPr/>
        </p:nvSpPr>
        <p:spPr>
          <a:xfrm rot="5400000">
            <a:off x="921706" y="1022919"/>
            <a:ext cx="396547" cy="341851"/>
          </a:xfrm>
          <a:prstGeom prst="triangl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23"/>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fltVal val="0"/>
                                          </p:val>
                                        </p:tav>
                                        <p:tav tm="100000">
                                          <p:val>
                                            <p:strVal val="#ppt_w"/>
                                          </p:val>
                                        </p:tav>
                                      </p:tavLst>
                                    </p:anim>
                                    <p:anim calcmode="lin" valueType="num">
                                      <p:cBhvr>
                                        <p:cTn id="15" dur="500" fill="hold"/>
                                        <p:tgtEl>
                                          <p:spTgt spid="22"/>
                                        </p:tgtEl>
                                        <p:attrNameLst>
                                          <p:attrName>ppt_h</p:attrName>
                                        </p:attrNameLst>
                                      </p:cBhvr>
                                      <p:tavLst>
                                        <p:tav tm="0">
                                          <p:val>
                                            <p:fltVal val="0"/>
                                          </p:val>
                                        </p:tav>
                                        <p:tav tm="100000">
                                          <p:val>
                                            <p:strVal val="#ppt_h"/>
                                          </p:val>
                                        </p:tav>
                                      </p:tavLst>
                                    </p:anim>
                                    <p:animEffect transition="in" filter="fade">
                                      <p:cBhvr>
                                        <p:cTn id="16" dur="500"/>
                                        <p:tgtEl>
                                          <p:spTgt spid="22"/>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22"/>
                                        </p:tgtEl>
                                        <p:attrNameLst>
                                          <p:attrName>ppt_x</p:attrName>
                                          <p:attrName>ppt_y</p:attrName>
                                        </p:attrNameLst>
                                      </p:cBhvr>
                                      <p:rCtr x="6068" y="0"/>
                                    </p:animMotion>
                                  </p:childTnLst>
                                </p:cTn>
                              </p:par>
                            </p:childTnLst>
                          </p:cTn>
                        </p:par>
                        <p:par>
                          <p:cTn id="19" fill="hold">
                            <p:stCondLst>
                              <p:cond delay="500"/>
                            </p:stCondLst>
                            <p:childTnLst>
                              <p:par>
                                <p:cTn id="20" presetID="23" presetClass="entr" presetSubtype="36" fill="hold" grpId="0" nodeType="after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p:cTn id="22" dur="500" fill="hold"/>
                                        <p:tgtEl>
                                          <p:spTgt spid="83"/>
                                        </p:tgtEl>
                                        <p:attrNameLst>
                                          <p:attrName>ppt_w</p:attrName>
                                        </p:attrNameLst>
                                      </p:cBhvr>
                                      <p:tavLst>
                                        <p:tav tm="0">
                                          <p:val>
                                            <p:strVal val="(6*min(max(#ppt_w*#ppt_h,.3),1)-7.4)/-.7*#ppt_w"/>
                                          </p:val>
                                        </p:tav>
                                        <p:tav tm="100000">
                                          <p:val>
                                            <p:strVal val="#ppt_w"/>
                                          </p:val>
                                        </p:tav>
                                      </p:tavLst>
                                    </p:anim>
                                    <p:anim calcmode="lin" valueType="num">
                                      <p:cBhvr>
                                        <p:cTn id="23" dur="500" fill="hold"/>
                                        <p:tgtEl>
                                          <p:spTgt spid="83"/>
                                        </p:tgtEl>
                                        <p:attrNameLst>
                                          <p:attrName>ppt_h</p:attrName>
                                        </p:attrNameLst>
                                      </p:cBhvr>
                                      <p:tavLst>
                                        <p:tav tm="0">
                                          <p:val>
                                            <p:strVal val="(6*min(max(#ppt_w*#ppt_h,.3),1)-7.4)/-.7*#ppt_h"/>
                                          </p:val>
                                        </p:tav>
                                        <p:tav tm="100000">
                                          <p:val>
                                            <p:strVal val="#ppt_h"/>
                                          </p:val>
                                        </p:tav>
                                      </p:tavLst>
                                    </p:anim>
                                    <p:anim calcmode="lin" valueType="num">
                                      <p:cBhvr>
                                        <p:cTn id="24" dur="500" fill="hold"/>
                                        <p:tgtEl>
                                          <p:spTgt spid="83"/>
                                        </p:tgtEl>
                                        <p:attrNameLst>
                                          <p:attrName>ppt_x</p:attrName>
                                        </p:attrNameLst>
                                      </p:cBhvr>
                                      <p:tavLst>
                                        <p:tav tm="0">
                                          <p:val>
                                            <p:fltVal val="0.5"/>
                                          </p:val>
                                        </p:tav>
                                        <p:tav tm="100000">
                                          <p:val>
                                            <p:strVal val="#ppt_x"/>
                                          </p:val>
                                        </p:tav>
                                      </p:tavLst>
                                    </p:anim>
                                    <p:anim calcmode="lin" valueType="num">
                                      <p:cBhvr>
                                        <p:cTn id="25" dur="500" fill="hold"/>
                                        <p:tgtEl>
                                          <p:spTgt spid="83"/>
                                        </p:tgtEl>
                                        <p:attrNameLst>
                                          <p:attrName>ppt_y</p:attrName>
                                        </p:attrNameLst>
                                      </p:cBhvr>
                                      <p:tavLst>
                                        <p:tav tm="0">
                                          <p:val>
                                            <p:strVal val="1+(6*min(max(#ppt_w*#ppt_h,.3),1)-7.4)/-.7*#ppt_h/2"/>
                                          </p:val>
                                        </p:tav>
                                        <p:tav tm="100000">
                                          <p:val>
                                            <p:strVal val="#ppt_y"/>
                                          </p:val>
                                        </p:tav>
                                      </p:tavLst>
                                    </p:anim>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p:cTn id="29" dur="250" fill="hold"/>
                                        <p:tgtEl>
                                          <p:spTgt spid="45"/>
                                        </p:tgtEl>
                                        <p:attrNameLst>
                                          <p:attrName>ppt_w</p:attrName>
                                        </p:attrNameLst>
                                      </p:cBhvr>
                                      <p:tavLst>
                                        <p:tav tm="0">
                                          <p:val>
                                            <p:fltVal val="0"/>
                                          </p:val>
                                        </p:tav>
                                        <p:tav tm="100000">
                                          <p:val>
                                            <p:strVal val="#ppt_w"/>
                                          </p:val>
                                        </p:tav>
                                      </p:tavLst>
                                    </p:anim>
                                    <p:anim calcmode="lin" valueType="num">
                                      <p:cBhvr>
                                        <p:cTn id="30" dur="250" fill="hold"/>
                                        <p:tgtEl>
                                          <p:spTgt spid="45"/>
                                        </p:tgtEl>
                                        <p:attrNameLst>
                                          <p:attrName>ppt_h</p:attrName>
                                        </p:attrNameLst>
                                      </p:cBhvr>
                                      <p:tavLst>
                                        <p:tav tm="0">
                                          <p:val>
                                            <p:fltVal val="0"/>
                                          </p:val>
                                        </p:tav>
                                        <p:tav tm="100000">
                                          <p:val>
                                            <p:strVal val="#ppt_h"/>
                                          </p:val>
                                        </p:tav>
                                      </p:tavLst>
                                    </p:anim>
                                    <p:animEffect transition="in" filter="fade">
                                      <p:cBhvr>
                                        <p:cTn id="31" dur="250"/>
                                        <p:tgtEl>
                                          <p:spTgt spid="45"/>
                                        </p:tgtEl>
                                      </p:cBhvr>
                                    </p:animEffect>
                                  </p:childTnLst>
                                </p:cTn>
                              </p:par>
                            </p:childTnLst>
                          </p:cTn>
                        </p:par>
                        <p:par>
                          <p:cTn id="32" fill="hold">
                            <p:stCondLst>
                              <p:cond delay="1500"/>
                            </p:stCondLst>
                            <p:childTnLst>
                              <p:par>
                                <p:cTn id="33" presetID="6" presetClass="emph" presetSubtype="0" decel="100000" fill="hold" grpId="1" nodeType="afterEffect">
                                  <p:stCondLst>
                                    <p:cond delay="0"/>
                                  </p:stCondLst>
                                  <p:childTnLst>
                                    <p:animScale>
                                      <p:cBhvr>
                                        <p:cTn id="34" dur="250" fill="hold"/>
                                        <p:tgtEl>
                                          <p:spTgt spid="45"/>
                                        </p:tgtEl>
                                      </p:cBhvr>
                                      <p:by x="110000" y="110000"/>
                                    </p:animScale>
                                  </p:childTnLst>
                                </p:cTn>
                              </p:par>
                            </p:childTnLst>
                          </p:cTn>
                        </p:par>
                        <p:par>
                          <p:cTn id="35" fill="hold">
                            <p:stCondLst>
                              <p:cond delay="2000"/>
                            </p:stCondLst>
                            <p:childTnLst>
                              <p:par>
                                <p:cTn id="36" presetID="6" presetClass="emph" presetSubtype="0" decel="100000" fill="hold" grpId="2" nodeType="afterEffect">
                                  <p:stCondLst>
                                    <p:cond delay="0"/>
                                  </p:stCondLst>
                                  <p:childTnLst>
                                    <p:animScale>
                                      <p:cBhvr>
                                        <p:cTn id="37" dur="250" fill="hold"/>
                                        <p:tgtEl>
                                          <p:spTgt spid="45"/>
                                        </p:tgtEl>
                                      </p:cBhvr>
                                      <p:by x="91000" y="91000"/>
                                    </p:animScale>
                                  </p:childTnLst>
                                </p:cTn>
                              </p:par>
                            </p:childTnLst>
                          </p:cTn>
                        </p:par>
                        <p:par>
                          <p:cTn id="38" fill="hold">
                            <p:stCondLst>
                              <p:cond delay="2500"/>
                            </p:stCondLst>
                            <p:childTnLst>
                              <p:par>
                                <p:cTn id="39" presetID="23" presetClass="entr" presetSubtype="528"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p:cTn id="41" dur="500" fill="hold"/>
                                        <p:tgtEl>
                                          <p:spTgt spid="46"/>
                                        </p:tgtEl>
                                        <p:attrNameLst>
                                          <p:attrName>ppt_w</p:attrName>
                                        </p:attrNameLst>
                                      </p:cBhvr>
                                      <p:tavLst>
                                        <p:tav tm="0">
                                          <p:val>
                                            <p:fltVal val="0"/>
                                          </p:val>
                                        </p:tav>
                                        <p:tav tm="100000">
                                          <p:val>
                                            <p:strVal val="#ppt_w"/>
                                          </p:val>
                                        </p:tav>
                                      </p:tavLst>
                                    </p:anim>
                                    <p:anim calcmode="lin" valueType="num">
                                      <p:cBhvr>
                                        <p:cTn id="42" dur="500" fill="hold"/>
                                        <p:tgtEl>
                                          <p:spTgt spid="46"/>
                                        </p:tgtEl>
                                        <p:attrNameLst>
                                          <p:attrName>ppt_h</p:attrName>
                                        </p:attrNameLst>
                                      </p:cBhvr>
                                      <p:tavLst>
                                        <p:tav tm="0">
                                          <p:val>
                                            <p:fltVal val="0"/>
                                          </p:val>
                                        </p:tav>
                                        <p:tav tm="100000">
                                          <p:val>
                                            <p:strVal val="#ppt_h"/>
                                          </p:val>
                                        </p:tav>
                                      </p:tavLst>
                                    </p:anim>
                                    <p:anim calcmode="lin" valueType="num">
                                      <p:cBhvr>
                                        <p:cTn id="43" dur="500" fill="hold"/>
                                        <p:tgtEl>
                                          <p:spTgt spid="46"/>
                                        </p:tgtEl>
                                        <p:attrNameLst>
                                          <p:attrName>ppt_x</p:attrName>
                                        </p:attrNameLst>
                                      </p:cBhvr>
                                      <p:tavLst>
                                        <p:tav tm="0">
                                          <p:val>
                                            <p:fltVal val="0.5"/>
                                          </p:val>
                                        </p:tav>
                                        <p:tav tm="100000">
                                          <p:val>
                                            <p:strVal val="#ppt_x"/>
                                          </p:val>
                                        </p:tav>
                                      </p:tavLst>
                                    </p:anim>
                                    <p:anim calcmode="lin" valueType="num">
                                      <p:cBhvr>
                                        <p:cTn id="44" dur="500" fill="hold"/>
                                        <p:tgtEl>
                                          <p:spTgt spid="46"/>
                                        </p:tgtEl>
                                        <p:attrNameLst>
                                          <p:attrName>ppt_y</p:attrName>
                                        </p:attrNameLst>
                                      </p:cBhvr>
                                      <p:tavLst>
                                        <p:tav tm="0">
                                          <p:val>
                                            <p:fltVal val="0.5"/>
                                          </p:val>
                                        </p:tav>
                                        <p:tav tm="100000">
                                          <p:val>
                                            <p:strVal val="#ppt_y"/>
                                          </p:val>
                                        </p:tav>
                                      </p:tavLst>
                                    </p:anim>
                                  </p:childTnLst>
                                </p:cTn>
                              </p:par>
                              <p:par>
                                <p:cTn id="45" presetID="23" presetClass="entr" presetSubtype="528" fill="hold" grpId="0" nodeType="withEffect">
                                  <p:stCondLst>
                                    <p:cond delay="250"/>
                                  </p:stCondLst>
                                  <p:childTnLst>
                                    <p:set>
                                      <p:cBhvr>
                                        <p:cTn id="46" dur="1" fill="hold">
                                          <p:stCondLst>
                                            <p:cond delay="0"/>
                                          </p:stCondLst>
                                        </p:cTn>
                                        <p:tgtEl>
                                          <p:spTgt spid="48"/>
                                        </p:tgtEl>
                                        <p:attrNameLst>
                                          <p:attrName>style.visibility</p:attrName>
                                        </p:attrNameLst>
                                      </p:cBhvr>
                                      <p:to>
                                        <p:strVal val="visible"/>
                                      </p:to>
                                    </p:set>
                                    <p:anim calcmode="lin" valueType="num">
                                      <p:cBhvr>
                                        <p:cTn id="47" dur="500" fill="hold"/>
                                        <p:tgtEl>
                                          <p:spTgt spid="48"/>
                                        </p:tgtEl>
                                        <p:attrNameLst>
                                          <p:attrName>ppt_w</p:attrName>
                                        </p:attrNameLst>
                                      </p:cBhvr>
                                      <p:tavLst>
                                        <p:tav tm="0">
                                          <p:val>
                                            <p:fltVal val="0"/>
                                          </p:val>
                                        </p:tav>
                                        <p:tav tm="100000">
                                          <p:val>
                                            <p:strVal val="#ppt_w"/>
                                          </p:val>
                                        </p:tav>
                                      </p:tavLst>
                                    </p:anim>
                                    <p:anim calcmode="lin" valueType="num">
                                      <p:cBhvr>
                                        <p:cTn id="48" dur="500" fill="hold"/>
                                        <p:tgtEl>
                                          <p:spTgt spid="48"/>
                                        </p:tgtEl>
                                        <p:attrNameLst>
                                          <p:attrName>ppt_h</p:attrName>
                                        </p:attrNameLst>
                                      </p:cBhvr>
                                      <p:tavLst>
                                        <p:tav tm="0">
                                          <p:val>
                                            <p:fltVal val="0"/>
                                          </p:val>
                                        </p:tav>
                                        <p:tav tm="100000">
                                          <p:val>
                                            <p:strVal val="#ppt_h"/>
                                          </p:val>
                                        </p:tav>
                                      </p:tavLst>
                                    </p:anim>
                                    <p:anim calcmode="lin" valueType="num">
                                      <p:cBhvr>
                                        <p:cTn id="49" dur="500" fill="hold"/>
                                        <p:tgtEl>
                                          <p:spTgt spid="48"/>
                                        </p:tgtEl>
                                        <p:attrNameLst>
                                          <p:attrName>ppt_x</p:attrName>
                                        </p:attrNameLst>
                                      </p:cBhvr>
                                      <p:tavLst>
                                        <p:tav tm="0">
                                          <p:val>
                                            <p:fltVal val="0.5"/>
                                          </p:val>
                                        </p:tav>
                                        <p:tav tm="100000">
                                          <p:val>
                                            <p:strVal val="#ppt_x"/>
                                          </p:val>
                                        </p:tav>
                                      </p:tavLst>
                                    </p:anim>
                                    <p:anim calcmode="lin" valueType="num">
                                      <p:cBhvr>
                                        <p:cTn id="50" dur="500" fill="hold"/>
                                        <p:tgtEl>
                                          <p:spTgt spid="48"/>
                                        </p:tgtEl>
                                        <p:attrNameLst>
                                          <p:attrName>ppt_y</p:attrName>
                                        </p:attrNameLst>
                                      </p:cBhvr>
                                      <p:tavLst>
                                        <p:tav tm="0">
                                          <p:val>
                                            <p:fltVal val="0.5"/>
                                          </p:val>
                                        </p:tav>
                                        <p:tav tm="100000">
                                          <p:val>
                                            <p:strVal val="#ppt_y"/>
                                          </p:val>
                                        </p:tav>
                                      </p:tavLst>
                                    </p:anim>
                                  </p:childTnLst>
                                </p:cTn>
                              </p:par>
                              <p:par>
                                <p:cTn id="51" presetID="23" presetClass="entr" presetSubtype="528" fill="hold" grpId="0" nodeType="withEffect">
                                  <p:stCondLst>
                                    <p:cond delay="500"/>
                                  </p:stCondLst>
                                  <p:childTnLst>
                                    <p:set>
                                      <p:cBhvr>
                                        <p:cTn id="52" dur="1" fill="hold">
                                          <p:stCondLst>
                                            <p:cond delay="0"/>
                                          </p:stCondLst>
                                        </p:cTn>
                                        <p:tgtEl>
                                          <p:spTgt spid="49"/>
                                        </p:tgtEl>
                                        <p:attrNameLst>
                                          <p:attrName>style.visibility</p:attrName>
                                        </p:attrNameLst>
                                      </p:cBhvr>
                                      <p:to>
                                        <p:strVal val="visible"/>
                                      </p:to>
                                    </p:set>
                                    <p:anim calcmode="lin" valueType="num">
                                      <p:cBhvr>
                                        <p:cTn id="53" dur="500" fill="hold"/>
                                        <p:tgtEl>
                                          <p:spTgt spid="49"/>
                                        </p:tgtEl>
                                        <p:attrNameLst>
                                          <p:attrName>ppt_w</p:attrName>
                                        </p:attrNameLst>
                                      </p:cBhvr>
                                      <p:tavLst>
                                        <p:tav tm="0">
                                          <p:val>
                                            <p:fltVal val="0"/>
                                          </p:val>
                                        </p:tav>
                                        <p:tav tm="100000">
                                          <p:val>
                                            <p:strVal val="#ppt_w"/>
                                          </p:val>
                                        </p:tav>
                                      </p:tavLst>
                                    </p:anim>
                                    <p:anim calcmode="lin" valueType="num">
                                      <p:cBhvr>
                                        <p:cTn id="54" dur="500" fill="hold"/>
                                        <p:tgtEl>
                                          <p:spTgt spid="49"/>
                                        </p:tgtEl>
                                        <p:attrNameLst>
                                          <p:attrName>ppt_h</p:attrName>
                                        </p:attrNameLst>
                                      </p:cBhvr>
                                      <p:tavLst>
                                        <p:tav tm="0">
                                          <p:val>
                                            <p:fltVal val="0"/>
                                          </p:val>
                                        </p:tav>
                                        <p:tav tm="100000">
                                          <p:val>
                                            <p:strVal val="#ppt_h"/>
                                          </p:val>
                                        </p:tav>
                                      </p:tavLst>
                                    </p:anim>
                                    <p:anim calcmode="lin" valueType="num">
                                      <p:cBhvr>
                                        <p:cTn id="55" dur="500" fill="hold"/>
                                        <p:tgtEl>
                                          <p:spTgt spid="49"/>
                                        </p:tgtEl>
                                        <p:attrNameLst>
                                          <p:attrName>ppt_x</p:attrName>
                                        </p:attrNameLst>
                                      </p:cBhvr>
                                      <p:tavLst>
                                        <p:tav tm="0">
                                          <p:val>
                                            <p:fltVal val="0.5"/>
                                          </p:val>
                                        </p:tav>
                                        <p:tav tm="100000">
                                          <p:val>
                                            <p:strVal val="#ppt_x"/>
                                          </p:val>
                                        </p:tav>
                                      </p:tavLst>
                                    </p:anim>
                                    <p:anim calcmode="lin" valueType="num">
                                      <p:cBhvr>
                                        <p:cTn id="56" dur="500" fill="hold"/>
                                        <p:tgtEl>
                                          <p:spTgt spid="49"/>
                                        </p:tgtEl>
                                        <p:attrNameLst>
                                          <p:attrName>ppt_y</p:attrName>
                                        </p:attrNameLst>
                                      </p:cBhvr>
                                      <p:tavLst>
                                        <p:tav tm="0">
                                          <p:val>
                                            <p:fltVal val="0.5"/>
                                          </p:val>
                                        </p:tav>
                                        <p:tav tm="100000">
                                          <p:val>
                                            <p:strVal val="#ppt_y"/>
                                          </p:val>
                                        </p:tav>
                                      </p:tavLst>
                                    </p:anim>
                                  </p:childTnLst>
                                </p:cTn>
                              </p:par>
                              <p:par>
                                <p:cTn id="57" presetID="23" presetClass="entr" presetSubtype="528" fill="hold" grpId="0" nodeType="withEffect">
                                  <p:stCondLst>
                                    <p:cond delay="750"/>
                                  </p:stCondLst>
                                  <p:childTnLst>
                                    <p:set>
                                      <p:cBhvr>
                                        <p:cTn id="58" dur="1" fill="hold">
                                          <p:stCondLst>
                                            <p:cond delay="0"/>
                                          </p:stCondLst>
                                        </p:cTn>
                                        <p:tgtEl>
                                          <p:spTgt spid="47"/>
                                        </p:tgtEl>
                                        <p:attrNameLst>
                                          <p:attrName>style.visibility</p:attrName>
                                        </p:attrNameLst>
                                      </p:cBhvr>
                                      <p:to>
                                        <p:strVal val="visible"/>
                                      </p:to>
                                    </p:set>
                                    <p:anim calcmode="lin" valueType="num">
                                      <p:cBhvr>
                                        <p:cTn id="59" dur="500" fill="hold"/>
                                        <p:tgtEl>
                                          <p:spTgt spid="47"/>
                                        </p:tgtEl>
                                        <p:attrNameLst>
                                          <p:attrName>ppt_w</p:attrName>
                                        </p:attrNameLst>
                                      </p:cBhvr>
                                      <p:tavLst>
                                        <p:tav tm="0">
                                          <p:val>
                                            <p:fltVal val="0"/>
                                          </p:val>
                                        </p:tav>
                                        <p:tav tm="100000">
                                          <p:val>
                                            <p:strVal val="#ppt_w"/>
                                          </p:val>
                                        </p:tav>
                                      </p:tavLst>
                                    </p:anim>
                                    <p:anim calcmode="lin" valueType="num">
                                      <p:cBhvr>
                                        <p:cTn id="60" dur="500" fill="hold"/>
                                        <p:tgtEl>
                                          <p:spTgt spid="47"/>
                                        </p:tgtEl>
                                        <p:attrNameLst>
                                          <p:attrName>ppt_h</p:attrName>
                                        </p:attrNameLst>
                                      </p:cBhvr>
                                      <p:tavLst>
                                        <p:tav tm="0">
                                          <p:val>
                                            <p:fltVal val="0"/>
                                          </p:val>
                                        </p:tav>
                                        <p:tav tm="100000">
                                          <p:val>
                                            <p:strVal val="#ppt_h"/>
                                          </p:val>
                                        </p:tav>
                                      </p:tavLst>
                                    </p:anim>
                                    <p:anim calcmode="lin" valueType="num">
                                      <p:cBhvr>
                                        <p:cTn id="61" dur="500" fill="hold"/>
                                        <p:tgtEl>
                                          <p:spTgt spid="47"/>
                                        </p:tgtEl>
                                        <p:attrNameLst>
                                          <p:attrName>ppt_x</p:attrName>
                                        </p:attrNameLst>
                                      </p:cBhvr>
                                      <p:tavLst>
                                        <p:tav tm="0">
                                          <p:val>
                                            <p:fltVal val="0.5"/>
                                          </p:val>
                                        </p:tav>
                                        <p:tav tm="100000">
                                          <p:val>
                                            <p:strVal val="#ppt_x"/>
                                          </p:val>
                                        </p:tav>
                                      </p:tavLst>
                                    </p:anim>
                                    <p:anim calcmode="lin" valueType="num">
                                      <p:cBhvr>
                                        <p:cTn id="62" dur="500" fill="hold"/>
                                        <p:tgtEl>
                                          <p:spTgt spid="47"/>
                                        </p:tgtEl>
                                        <p:attrNameLst>
                                          <p:attrName>ppt_y</p:attrName>
                                        </p:attrNameLst>
                                      </p:cBhvr>
                                      <p:tavLst>
                                        <p:tav tm="0">
                                          <p:val>
                                            <p:fltVal val="0.5"/>
                                          </p:val>
                                        </p:tav>
                                        <p:tav tm="100000">
                                          <p:val>
                                            <p:strVal val="#ppt_y"/>
                                          </p:val>
                                        </p:tav>
                                      </p:tavLst>
                                    </p:anim>
                                  </p:childTnLst>
                                </p:cTn>
                              </p:par>
                            </p:childTnLst>
                          </p:cTn>
                        </p:par>
                        <p:par>
                          <p:cTn id="63" fill="hold">
                            <p:stCondLst>
                              <p:cond delay="3000"/>
                            </p:stCondLst>
                            <p:childTnLst>
                              <p:par>
                                <p:cTn id="64" presetID="53" presetClass="entr" presetSubtype="16" fill="hold" grpId="0" nodeType="afterEffect">
                                  <p:stCondLst>
                                    <p:cond delay="0"/>
                                  </p:stCondLst>
                                  <p:childTnLst>
                                    <p:set>
                                      <p:cBhvr>
                                        <p:cTn id="65" dur="1" fill="hold">
                                          <p:stCondLst>
                                            <p:cond delay="0"/>
                                          </p:stCondLst>
                                        </p:cTn>
                                        <p:tgtEl>
                                          <p:spTgt spid="84"/>
                                        </p:tgtEl>
                                        <p:attrNameLst>
                                          <p:attrName>style.visibility</p:attrName>
                                        </p:attrNameLst>
                                      </p:cBhvr>
                                      <p:to>
                                        <p:strVal val="visible"/>
                                      </p:to>
                                    </p:set>
                                    <p:anim calcmode="lin" valueType="num">
                                      <p:cBhvr>
                                        <p:cTn id="66" dur="500" fill="hold"/>
                                        <p:tgtEl>
                                          <p:spTgt spid="84"/>
                                        </p:tgtEl>
                                        <p:attrNameLst>
                                          <p:attrName>ppt_w</p:attrName>
                                        </p:attrNameLst>
                                      </p:cBhvr>
                                      <p:tavLst>
                                        <p:tav tm="0">
                                          <p:val>
                                            <p:fltVal val="0"/>
                                          </p:val>
                                        </p:tav>
                                        <p:tav tm="100000">
                                          <p:val>
                                            <p:strVal val="#ppt_w"/>
                                          </p:val>
                                        </p:tav>
                                      </p:tavLst>
                                    </p:anim>
                                    <p:anim calcmode="lin" valueType="num">
                                      <p:cBhvr>
                                        <p:cTn id="67" dur="500" fill="hold"/>
                                        <p:tgtEl>
                                          <p:spTgt spid="84"/>
                                        </p:tgtEl>
                                        <p:attrNameLst>
                                          <p:attrName>ppt_h</p:attrName>
                                        </p:attrNameLst>
                                      </p:cBhvr>
                                      <p:tavLst>
                                        <p:tav tm="0">
                                          <p:val>
                                            <p:fltVal val="0"/>
                                          </p:val>
                                        </p:tav>
                                        <p:tav tm="100000">
                                          <p:val>
                                            <p:strVal val="#ppt_h"/>
                                          </p:val>
                                        </p:tav>
                                      </p:tavLst>
                                    </p:anim>
                                    <p:animEffect transition="in" filter="fade">
                                      <p:cBhvr>
                                        <p:cTn id="68" dur="500"/>
                                        <p:tgtEl>
                                          <p:spTgt spid="84"/>
                                        </p:tgtEl>
                                      </p:cBhvr>
                                    </p:animEffect>
                                  </p:childTnLst>
                                </p:cTn>
                              </p:par>
                            </p:childTnLst>
                          </p:cTn>
                        </p:par>
                        <p:par>
                          <p:cTn id="69" fill="hold">
                            <p:stCondLst>
                              <p:cond delay="3500"/>
                            </p:stCondLst>
                            <p:childTnLst>
                              <p:par>
                                <p:cTn id="70" presetID="53" presetClass="entr" presetSubtype="16" fill="hold" grpId="0" nodeType="afterEffect">
                                  <p:stCondLst>
                                    <p:cond delay="0"/>
                                  </p:stCondLst>
                                  <p:childTnLst>
                                    <p:set>
                                      <p:cBhvr>
                                        <p:cTn id="71" dur="1" fill="hold">
                                          <p:stCondLst>
                                            <p:cond delay="0"/>
                                          </p:stCondLst>
                                        </p:cTn>
                                        <p:tgtEl>
                                          <p:spTgt spid="88"/>
                                        </p:tgtEl>
                                        <p:attrNameLst>
                                          <p:attrName>style.visibility</p:attrName>
                                        </p:attrNameLst>
                                      </p:cBhvr>
                                      <p:to>
                                        <p:strVal val="visible"/>
                                      </p:to>
                                    </p:set>
                                    <p:anim calcmode="lin" valueType="num">
                                      <p:cBhvr>
                                        <p:cTn id="72" dur="500" fill="hold"/>
                                        <p:tgtEl>
                                          <p:spTgt spid="88"/>
                                        </p:tgtEl>
                                        <p:attrNameLst>
                                          <p:attrName>ppt_w</p:attrName>
                                        </p:attrNameLst>
                                      </p:cBhvr>
                                      <p:tavLst>
                                        <p:tav tm="0">
                                          <p:val>
                                            <p:fltVal val="0"/>
                                          </p:val>
                                        </p:tav>
                                        <p:tav tm="100000">
                                          <p:val>
                                            <p:strVal val="#ppt_w"/>
                                          </p:val>
                                        </p:tav>
                                      </p:tavLst>
                                    </p:anim>
                                    <p:anim calcmode="lin" valueType="num">
                                      <p:cBhvr>
                                        <p:cTn id="73" dur="500" fill="hold"/>
                                        <p:tgtEl>
                                          <p:spTgt spid="88"/>
                                        </p:tgtEl>
                                        <p:attrNameLst>
                                          <p:attrName>ppt_h</p:attrName>
                                        </p:attrNameLst>
                                      </p:cBhvr>
                                      <p:tavLst>
                                        <p:tav tm="0">
                                          <p:val>
                                            <p:fltVal val="0"/>
                                          </p:val>
                                        </p:tav>
                                        <p:tav tm="100000">
                                          <p:val>
                                            <p:strVal val="#ppt_h"/>
                                          </p:val>
                                        </p:tav>
                                      </p:tavLst>
                                    </p:anim>
                                    <p:animEffect transition="in" filter="fade">
                                      <p:cBhvr>
                                        <p:cTn id="74" dur="500"/>
                                        <p:tgtEl>
                                          <p:spTgt spid="88"/>
                                        </p:tgtEl>
                                      </p:cBhvr>
                                    </p:animEffect>
                                  </p:childTnLst>
                                </p:cTn>
                              </p:par>
                            </p:childTnLst>
                          </p:cTn>
                        </p:par>
                        <p:par>
                          <p:cTn id="75" fill="hold">
                            <p:stCondLst>
                              <p:cond delay="4000"/>
                            </p:stCondLst>
                            <p:childTnLst>
                              <p:par>
                                <p:cTn id="76" presetID="53" presetClass="entr" presetSubtype="16" fill="hold" grpId="0" nodeType="afterEffect">
                                  <p:stCondLst>
                                    <p:cond delay="0"/>
                                  </p:stCondLst>
                                  <p:iterate type="lt">
                                    <p:tmPct val="10000"/>
                                  </p:iterate>
                                  <p:childTnLst>
                                    <p:set>
                                      <p:cBhvr>
                                        <p:cTn id="77" dur="1" fill="hold">
                                          <p:stCondLst>
                                            <p:cond delay="0"/>
                                          </p:stCondLst>
                                        </p:cTn>
                                        <p:tgtEl>
                                          <p:spTgt spid="89"/>
                                        </p:tgtEl>
                                        <p:attrNameLst>
                                          <p:attrName>style.visibility</p:attrName>
                                        </p:attrNameLst>
                                      </p:cBhvr>
                                      <p:to>
                                        <p:strVal val="visible"/>
                                      </p:to>
                                    </p:set>
                                    <p:anim calcmode="lin" valueType="num">
                                      <p:cBhvr>
                                        <p:cTn id="78" dur="100" fill="hold"/>
                                        <p:tgtEl>
                                          <p:spTgt spid="89"/>
                                        </p:tgtEl>
                                        <p:attrNameLst>
                                          <p:attrName>ppt_w</p:attrName>
                                        </p:attrNameLst>
                                      </p:cBhvr>
                                      <p:tavLst>
                                        <p:tav tm="0">
                                          <p:val>
                                            <p:fltVal val="0"/>
                                          </p:val>
                                        </p:tav>
                                        <p:tav tm="100000">
                                          <p:val>
                                            <p:strVal val="#ppt_w"/>
                                          </p:val>
                                        </p:tav>
                                      </p:tavLst>
                                    </p:anim>
                                    <p:anim calcmode="lin" valueType="num">
                                      <p:cBhvr>
                                        <p:cTn id="79" dur="100" fill="hold"/>
                                        <p:tgtEl>
                                          <p:spTgt spid="89"/>
                                        </p:tgtEl>
                                        <p:attrNameLst>
                                          <p:attrName>ppt_h</p:attrName>
                                        </p:attrNameLst>
                                      </p:cBhvr>
                                      <p:tavLst>
                                        <p:tav tm="0">
                                          <p:val>
                                            <p:fltVal val="0"/>
                                          </p:val>
                                        </p:tav>
                                        <p:tav tm="100000">
                                          <p:val>
                                            <p:strVal val="#ppt_h"/>
                                          </p:val>
                                        </p:tav>
                                      </p:tavLst>
                                    </p:anim>
                                    <p:animEffect transition="in" filter="fade">
                                      <p:cBhvr>
                                        <p:cTn id="80" dur="100"/>
                                        <p:tgtEl>
                                          <p:spTgt spid="89"/>
                                        </p:tgtEl>
                                      </p:cBhvr>
                                    </p:animEffect>
                                  </p:childTnLst>
                                </p:cTn>
                              </p:par>
                            </p:childTnLst>
                          </p:cTn>
                        </p:par>
                        <p:par>
                          <p:cTn id="81" fill="hold">
                            <p:stCondLst>
                              <p:cond delay="4829"/>
                            </p:stCondLst>
                            <p:childTnLst>
                              <p:par>
                                <p:cTn id="82" presetID="53" presetClass="entr" presetSubtype="16" fill="hold" grpId="0" nodeType="afterEffect">
                                  <p:stCondLst>
                                    <p:cond delay="0"/>
                                  </p:stCondLst>
                                  <p:childTnLst>
                                    <p:set>
                                      <p:cBhvr>
                                        <p:cTn id="83" dur="1" fill="hold">
                                          <p:stCondLst>
                                            <p:cond delay="0"/>
                                          </p:stCondLst>
                                        </p:cTn>
                                        <p:tgtEl>
                                          <p:spTgt spid="85"/>
                                        </p:tgtEl>
                                        <p:attrNameLst>
                                          <p:attrName>style.visibility</p:attrName>
                                        </p:attrNameLst>
                                      </p:cBhvr>
                                      <p:to>
                                        <p:strVal val="visible"/>
                                      </p:to>
                                    </p:set>
                                    <p:anim calcmode="lin" valueType="num">
                                      <p:cBhvr>
                                        <p:cTn id="84" dur="500" fill="hold"/>
                                        <p:tgtEl>
                                          <p:spTgt spid="85"/>
                                        </p:tgtEl>
                                        <p:attrNameLst>
                                          <p:attrName>ppt_w</p:attrName>
                                        </p:attrNameLst>
                                      </p:cBhvr>
                                      <p:tavLst>
                                        <p:tav tm="0">
                                          <p:val>
                                            <p:fltVal val="0"/>
                                          </p:val>
                                        </p:tav>
                                        <p:tav tm="100000">
                                          <p:val>
                                            <p:strVal val="#ppt_w"/>
                                          </p:val>
                                        </p:tav>
                                      </p:tavLst>
                                    </p:anim>
                                    <p:anim calcmode="lin" valueType="num">
                                      <p:cBhvr>
                                        <p:cTn id="85" dur="500" fill="hold"/>
                                        <p:tgtEl>
                                          <p:spTgt spid="85"/>
                                        </p:tgtEl>
                                        <p:attrNameLst>
                                          <p:attrName>ppt_h</p:attrName>
                                        </p:attrNameLst>
                                      </p:cBhvr>
                                      <p:tavLst>
                                        <p:tav tm="0">
                                          <p:val>
                                            <p:fltVal val="0"/>
                                          </p:val>
                                        </p:tav>
                                        <p:tav tm="100000">
                                          <p:val>
                                            <p:strVal val="#ppt_h"/>
                                          </p:val>
                                        </p:tav>
                                      </p:tavLst>
                                    </p:anim>
                                    <p:animEffect transition="in" filter="fade">
                                      <p:cBhvr>
                                        <p:cTn id="86" dur="500"/>
                                        <p:tgtEl>
                                          <p:spTgt spid="85"/>
                                        </p:tgtEl>
                                      </p:cBhvr>
                                    </p:animEffect>
                                  </p:childTnLst>
                                </p:cTn>
                              </p:par>
                            </p:childTnLst>
                          </p:cTn>
                        </p:par>
                        <p:par>
                          <p:cTn id="87" fill="hold">
                            <p:stCondLst>
                              <p:cond delay="5329"/>
                            </p:stCondLst>
                            <p:childTnLst>
                              <p:par>
                                <p:cTn id="88" presetID="53" presetClass="entr" presetSubtype="16" fill="hold" grpId="0" nodeType="afterEffect">
                                  <p:stCondLst>
                                    <p:cond delay="0"/>
                                  </p:stCondLst>
                                  <p:childTnLst>
                                    <p:set>
                                      <p:cBhvr>
                                        <p:cTn id="89" dur="1" fill="hold">
                                          <p:stCondLst>
                                            <p:cond delay="0"/>
                                          </p:stCondLst>
                                        </p:cTn>
                                        <p:tgtEl>
                                          <p:spTgt spid="90"/>
                                        </p:tgtEl>
                                        <p:attrNameLst>
                                          <p:attrName>style.visibility</p:attrName>
                                        </p:attrNameLst>
                                      </p:cBhvr>
                                      <p:to>
                                        <p:strVal val="visible"/>
                                      </p:to>
                                    </p:set>
                                    <p:anim calcmode="lin" valueType="num">
                                      <p:cBhvr>
                                        <p:cTn id="90" dur="500" fill="hold"/>
                                        <p:tgtEl>
                                          <p:spTgt spid="90"/>
                                        </p:tgtEl>
                                        <p:attrNameLst>
                                          <p:attrName>ppt_w</p:attrName>
                                        </p:attrNameLst>
                                      </p:cBhvr>
                                      <p:tavLst>
                                        <p:tav tm="0">
                                          <p:val>
                                            <p:fltVal val="0"/>
                                          </p:val>
                                        </p:tav>
                                        <p:tav tm="100000">
                                          <p:val>
                                            <p:strVal val="#ppt_w"/>
                                          </p:val>
                                        </p:tav>
                                      </p:tavLst>
                                    </p:anim>
                                    <p:anim calcmode="lin" valueType="num">
                                      <p:cBhvr>
                                        <p:cTn id="91" dur="500" fill="hold"/>
                                        <p:tgtEl>
                                          <p:spTgt spid="90"/>
                                        </p:tgtEl>
                                        <p:attrNameLst>
                                          <p:attrName>ppt_h</p:attrName>
                                        </p:attrNameLst>
                                      </p:cBhvr>
                                      <p:tavLst>
                                        <p:tav tm="0">
                                          <p:val>
                                            <p:fltVal val="0"/>
                                          </p:val>
                                        </p:tav>
                                        <p:tav tm="100000">
                                          <p:val>
                                            <p:strVal val="#ppt_h"/>
                                          </p:val>
                                        </p:tav>
                                      </p:tavLst>
                                    </p:anim>
                                    <p:animEffect transition="in" filter="fade">
                                      <p:cBhvr>
                                        <p:cTn id="92" dur="500"/>
                                        <p:tgtEl>
                                          <p:spTgt spid="90"/>
                                        </p:tgtEl>
                                      </p:cBhvr>
                                    </p:animEffect>
                                  </p:childTnLst>
                                </p:cTn>
                              </p:par>
                            </p:childTnLst>
                          </p:cTn>
                        </p:par>
                        <p:par>
                          <p:cTn id="93" fill="hold">
                            <p:stCondLst>
                              <p:cond delay="5829"/>
                            </p:stCondLst>
                            <p:childTnLst>
                              <p:par>
                                <p:cTn id="94" presetID="53" presetClass="entr" presetSubtype="16" fill="hold" grpId="0" nodeType="afterEffect">
                                  <p:stCondLst>
                                    <p:cond delay="0"/>
                                  </p:stCondLst>
                                  <p:iterate type="lt">
                                    <p:tmPct val="10000"/>
                                  </p:iterate>
                                  <p:childTnLst>
                                    <p:set>
                                      <p:cBhvr>
                                        <p:cTn id="95" dur="1" fill="hold">
                                          <p:stCondLst>
                                            <p:cond delay="0"/>
                                          </p:stCondLst>
                                        </p:cTn>
                                        <p:tgtEl>
                                          <p:spTgt spid="91"/>
                                        </p:tgtEl>
                                        <p:attrNameLst>
                                          <p:attrName>style.visibility</p:attrName>
                                        </p:attrNameLst>
                                      </p:cBhvr>
                                      <p:to>
                                        <p:strVal val="visible"/>
                                      </p:to>
                                    </p:set>
                                    <p:anim calcmode="lin" valueType="num">
                                      <p:cBhvr>
                                        <p:cTn id="96" dur="100" fill="hold"/>
                                        <p:tgtEl>
                                          <p:spTgt spid="91"/>
                                        </p:tgtEl>
                                        <p:attrNameLst>
                                          <p:attrName>ppt_w</p:attrName>
                                        </p:attrNameLst>
                                      </p:cBhvr>
                                      <p:tavLst>
                                        <p:tav tm="0">
                                          <p:val>
                                            <p:fltVal val="0"/>
                                          </p:val>
                                        </p:tav>
                                        <p:tav tm="100000">
                                          <p:val>
                                            <p:strVal val="#ppt_w"/>
                                          </p:val>
                                        </p:tav>
                                      </p:tavLst>
                                    </p:anim>
                                    <p:anim calcmode="lin" valueType="num">
                                      <p:cBhvr>
                                        <p:cTn id="97" dur="100" fill="hold"/>
                                        <p:tgtEl>
                                          <p:spTgt spid="91"/>
                                        </p:tgtEl>
                                        <p:attrNameLst>
                                          <p:attrName>ppt_h</p:attrName>
                                        </p:attrNameLst>
                                      </p:cBhvr>
                                      <p:tavLst>
                                        <p:tav tm="0">
                                          <p:val>
                                            <p:fltVal val="0"/>
                                          </p:val>
                                        </p:tav>
                                        <p:tav tm="100000">
                                          <p:val>
                                            <p:strVal val="#ppt_h"/>
                                          </p:val>
                                        </p:tav>
                                      </p:tavLst>
                                    </p:anim>
                                    <p:animEffect transition="in" filter="fade">
                                      <p:cBhvr>
                                        <p:cTn id="98" dur="100"/>
                                        <p:tgtEl>
                                          <p:spTgt spid="91"/>
                                        </p:tgtEl>
                                      </p:cBhvr>
                                    </p:animEffect>
                                  </p:childTnLst>
                                </p:cTn>
                              </p:par>
                            </p:childTnLst>
                          </p:cTn>
                        </p:par>
                        <p:par>
                          <p:cTn id="99" fill="hold">
                            <p:stCondLst>
                              <p:cond delay="6190"/>
                            </p:stCondLst>
                            <p:childTnLst>
                              <p:par>
                                <p:cTn id="100" presetID="53" presetClass="entr" presetSubtype="16" fill="hold" grpId="0" nodeType="afterEffect">
                                  <p:stCondLst>
                                    <p:cond delay="0"/>
                                  </p:stCondLst>
                                  <p:childTnLst>
                                    <p:set>
                                      <p:cBhvr>
                                        <p:cTn id="101" dur="1" fill="hold">
                                          <p:stCondLst>
                                            <p:cond delay="0"/>
                                          </p:stCondLst>
                                        </p:cTn>
                                        <p:tgtEl>
                                          <p:spTgt spid="86"/>
                                        </p:tgtEl>
                                        <p:attrNameLst>
                                          <p:attrName>style.visibility</p:attrName>
                                        </p:attrNameLst>
                                      </p:cBhvr>
                                      <p:to>
                                        <p:strVal val="visible"/>
                                      </p:to>
                                    </p:set>
                                    <p:anim calcmode="lin" valueType="num">
                                      <p:cBhvr>
                                        <p:cTn id="102" dur="500" fill="hold"/>
                                        <p:tgtEl>
                                          <p:spTgt spid="86"/>
                                        </p:tgtEl>
                                        <p:attrNameLst>
                                          <p:attrName>ppt_w</p:attrName>
                                        </p:attrNameLst>
                                      </p:cBhvr>
                                      <p:tavLst>
                                        <p:tav tm="0">
                                          <p:val>
                                            <p:fltVal val="0"/>
                                          </p:val>
                                        </p:tav>
                                        <p:tav tm="100000">
                                          <p:val>
                                            <p:strVal val="#ppt_w"/>
                                          </p:val>
                                        </p:tav>
                                      </p:tavLst>
                                    </p:anim>
                                    <p:anim calcmode="lin" valueType="num">
                                      <p:cBhvr>
                                        <p:cTn id="103" dur="500" fill="hold"/>
                                        <p:tgtEl>
                                          <p:spTgt spid="86"/>
                                        </p:tgtEl>
                                        <p:attrNameLst>
                                          <p:attrName>ppt_h</p:attrName>
                                        </p:attrNameLst>
                                      </p:cBhvr>
                                      <p:tavLst>
                                        <p:tav tm="0">
                                          <p:val>
                                            <p:fltVal val="0"/>
                                          </p:val>
                                        </p:tav>
                                        <p:tav tm="100000">
                                          <p:val>
                                            <p:strVal val="#ppt_h"/>
                                          </p:val>
                                        </p:tav>
                                      </p:tavLst>
                                    </p:anim>
                                    <p:animEffect transition="in" filter="fade">
                                      <p:cBhvr>
                                        <p:cTn id="104" dur="500"/>
                                        <p:tgtEl>
                                          <p:spTgt spid="86"/>
                                        </p:tgtEl>
                                      </p:cBhvr>
                                    </p:animEffect>
                                  </p:childTnLst>
                                </p:cTn>
                              </p:par>
                            </p:childTnLst>
                          </p:cTn>
                        </p:par>
                        <p:par>
                          <p:cTn id="105" fill="hold">
                            <p:stCondLst>
                              <p:cond delay="6690"/>
                            </p:stCondLst>
                            <p:childTnLst>
                              <p:par>
                                <p:cTn id="106" presetID="53" presetClass="entr" presetSubtype="16" fill="hold" grpId="0" nodeType="afterEffect">
                                  <p:stCondLst>
                                    <p:cond delay="0"/>
                                  </p:stCondLst>
                                  <p:childTnLst>
                                    <p:set>
                                      <p:cBhvr>
                                        <p:cTn id="107" dur="1" fill="hold">
                                          <p:stCondLst>
                                            <p:cond delay="0"/>
                                          </p:stCondLst>
                                        </p:cTn>
                                        <p:tgtEl>
                                          <p:spTgt spid="92"/>
                                        </p:tgtEl>
                                        <p:attrNameLst>
                                          <p:attrName>style.visibility</p:attrName>
                                        </p:attrNameLst>
                                      </p:cBhvr>
                                      <p:to>
                                        <p:strVal val="visible"/>
                                      </p:to>
                                    </p:set>
                                    <p:anim calcmode="lin" valueType="num">
                                      <p:cBhvr>
                                        <p:cTn id="108" dur="500" fill="hold"/>
                                        <p:tgtEl>
                                          <p:spTgt spid="92"/>
                                        </p:tgtEl>
                                        <p:attrNameLst>
                                          <p:attrName>ppt_w</p:attrName>
                                        </p:attrNameLst>
                                      </p:cBhvr>
                                      <p:tavLst>
                                        <p:tav tm="0">
                                          <p:val>
                                            <p:fltVal val="0"/>
                                          </p:val>
                                        </p:tav>
                                        <p:tav tm="100000">
                                          <p:val>
                                            <p:strVal val="#ppt_w"/>
                                          </p:val>
                                        </p:tav>
                                      </p:tavLst>
                                    </p:anim>
                                    <p:anim calcmode="lin" valueType="num">
                                      <p:cBhvr>
                                        <p:cTn id="109" dur="500" fill="hold"/>
                                        <p:tgtEl>
                                          <p:spTgt spid="92"/>
                                        </p:tgtEl>
                                        <p:attrNameLst>
                                          <p:attrName>ppt_h</p:attrName>
                                        </p:attrNameLst>
                                      </p:cBhvr>
                                      <p:tavLst>
                                        <p:tav tm="0">
                                          <p:val>
                                            <p:fltVal val="0"/>
                                          </p:val>
                                        </p:tav>
                                        <p:tav tm="100000">
                                          <p:val>
                                            <p:strVal val="#ppt_h"/>
                                          </p:val>
                                        </p:tav>
                                      </p:tavLst>
                                    </p:anim>
                                    <p:animEffect transition="in" filter="fade">
                                      <p:cBhvr>
                                        <p:cTn id="110" dur="500"/>
                                        <p:tgtEl>
                                          <p:spTgt spid="92"/>
                                        </p:tgtEl>
                                      </p:cBhvr>
                                    </p:animEffect>
                                  </p:childTnLst>
                                </p:cTn>
                              </p:par>
                            </p:childTnLst>
                          </p:cTn>
                        </p:par>
                        <p:par>
                          <p:cTn id="111" fill="hold">
                            <p:stCondLst>
                              <p:cond delay="7190"/>
                            </p:stCondLst>
                            <p:childTnLst>
                              <p:par>
                                <p:cTn id="112" presetID="53" presetClass="entr" presetSubtype="16" fill="hold" grpId="0" nodeType="afterEffect">
                                  <p:stCondLst>
                                    <p:cond delay="0"/>
                                  </p:stCondLst>
                                  <p:iterate type="lt">
                                    <p:tmPct val="10000"/>
                                  </p:iterate>
                                  <p:childTnLst>
                                    <p:set>
                                      <p:cBhvr>
                                        <p:cTn id="113" dur="1" fill="hold">
                                          <p:stCondLst>
                                            <p:cond delay="0"/>
                                          </p:stCondLst>
                                        </p:cTn>
                                        <p:tgtEl>
                                          <p:spTgt spid="93"/>
                                        </p:tgtEl>
                                        <p:attrNameLst>
                                          <p:attrName>style.visibility</p:attrName>
                                        </p:attrNameLst>
                                      </p:cBhvr>
                                      <p:to>
                                        <p:strVal val="visible"/>
                                      </p:to>
                                    </p:set>
                                    <p:anim calcmode="lin" valueType="num">
                                      <p:cBhvr>
                                        <p:cTn id="114" dur="100" fill="hold"/>
                                        <p:tgtEl>
                                          <p:spTgt spid="93"/>
                                        </p:tgtEl>
                                        <p:attrNameLst>
                                          <p:attrName>ppt_w</p:attrName>
                                        </p:attrNameLst>
                                      </p:cBhvr>
                                      <p:tavLst>
                                        <p:tav tm="0">
                                          <p:val>
                                            <p:fltVal val="0"/>
                                          </p:val>
                                        </p:tav>
                                        <p:tav tm="100000">
                                          <p:val>
                                            <p:strVal val="#ppt_w"/>
                                          </p:val>
                                        </p:tav>
                                      </p:tavLst>
                                    </p:anim>
                                    <p:anim calcmode="lin" valueType="num">
                                      <p:cBhvr>
                                        <p:cTn id="115" dur="100" fill="hold"/>
                                        <p:tgtEl>
                                          <p:spTgt spid="93"/>
                                        </p:tgtEl>
                                        <p:attrNameLst>
                                          <p:attrName>ppt_h</p:attrName>
                                        </p:attrNameLst>
                                      </p:cBhvr>
                                      <p:tavLst>
                                        <p:tav tm="0">
                                          <p:val>
                                            <p:fltVal val="0"/>
                                          </p:val>
                                        </p:tav>
                                        <p:tav tm="100000">
                                          <p:val>
                                            <p:strVal val="#ppt_h"/>
                                          </p:val>
                                        </p:tav>
                                      </p:tavLst>
                                    </p:anim>
                                    <p:animEffect transition="in" filter="fade">
                                      <p:cBhvr>
                                        <p:cTn id="116" dur="100"/>
                                        <p:tgtEl>
                                          <p:spTgt spid="93"/>
                                        </p:tgtEl>
                                      </p:cBhvr>
                                    </p:animEffect>
                                  </p:childTnLst>
                                </p:cTn>
                              </p:par>
                            </p:childTnLst>
                          </p:cTn>
                        </p:par>
                        <p:par>
                          <p:cTn id="117" fill="hold">
                            <p:stCondLst>
                              <p:cond delay="7759"/>
                            </p:stCondLst>
                            <p:childTnLst>
                              <p:par>
                                <p:cTn id="118" presetID="53" presetClass="entr" presetSubtype="16" fill="hold" grpId="0" nodeType="afterEffect">
                                  <p:stCondLst>
                                    <p:cond delay="0"/>
                                  </p:stCondLst>
                                  <p:childTnLst>
                                    <p:set>
                                      <p:cBhvr>
                                        <p:cTn id="119" dur="1" fill="hold">
                                          <p:stCondLst>
                                            <p:cond delay="0"/>
                                          </p:stCondLst>
                                        </p:cTn>
                                        <p:tgtEl>
                                          <p:spTgt spid="87"/>
                                        </p:tgtEl>
                                        <p:attrNameLst>
                                          <p:attrName>style.visibility</p:attrName>
                                        </p:attrNameLst>
                                      </p:cBhvr>
                                      <p:to>
                                        <p:strVal val="visible"/>
                                      </p:to>
                                    </p:set>
                                    <p:anim calcmode="lin" valueType="num">
                                      <p:cBhvr>
                                        <p:cTn id="120" dur="500" fill="hold"/>
                                        <p:tgtEl>
                                          <p:spTgt spid="87"/>
                                        </p:tgtEl>
                                        <p:attrNameLst>
                                          <p:attrName>ppt_w</p:attrName>
                                        </p:attrNameLst>
                                      </p:cBhvr>
                                      <p:tavLst>
                                        <p:tav tm="0">
                                          <p:val>
                                            <p:fltVal val="0"/>
                                          </p:val>
                                        </p:tav>
                                        <p:tav tm="100000">
                                          <p:val>
                                            <p:strVal val="#ppt_w"/>
                                          </p:val>
                                        </p:tav>
                                      </p:tavLst>
                                    </p:anim>
                                    <p:anim calcmode="lin" valueType="num">
                                      <p:cBhvr>
                                        <p:cTn id="121" dur="500" fill="hold"/>
                                        <p:tgtEl>
                                          <p:spTgt spid="87"/>
                                        </p:tgtEl>
                                        <p:attrNameLst>
                                          <p:attrName>ppt_h</p:attrName>
                                        </p:attrNameLst>
                                      </p:cBhvr>
                                      <p:tavLst>
                                        <p:tav tm="0">
                                          <p:val>
                                            <p:fltVal val="0"/>
                                          </p:val>
                                        </p:tav>
                                        <p:tav tm="100000">
                                          <p:val>
                                            <p:strVal val="#ppt_h"/>
                                          </p:val>
                                        </p:tav>
                                      </p:tavLst>
                                    </p:anim>
                                    <p:animEffect transition="in" filter="fade">
                                      <p:cBhvr>
                                        <p:cTn id="122" dur="500"/>
                                        <p:tgtEl>
                                          <p:spTgt spid="87"/>
                                        </p:tgtEl>
                                      </p:cBhvr>
                                    </p:animEffect>
                                  </p:childTnLst>
                                </p:cTn>
                              </p:par>
                            </p:childTnLst>
                          </p:cTn>
                        </p:par>
                        <p:par>
                          <p:cTn id="123" fill="hold">
                            <p:stCondLst>
                              <p:cond delay="8259"/>
                            </p:stCondLst>
                            <p:childTnLst>
                              <p:par>
                                <p:cTn id="124" presetID="53" presetClass="entr" presetSubtype="16" fill="hold" grpId="0" nodeType="afterEffect">
                                  <p:stCondLst>
                                    <p:cond delay="0"/>
                                  </p:stCondLst>
                                  <p:childTnLst>
                                    <p:set>
                                      <p:cBhvr>
                                        <p:cTn id="125" dur="1" fill="hold">
                                          <p:stCondLst>
                                            <p:cond delay="0"/>
                                          </p:stCondLst>
                                        </p:cTn>
                                        <p:tgtEl>
                                          <p:spTgt spid="94"/>
                                        </p:tgtEl>
                                        <p:attrNameLst>
                                          <p:attrName>style.visibility</p:attrName>
                                        </p:attrNameLst>
                                      </p:cBhvr>
                                      <p:to>
                                        <p:strVal val="visible"/>
                                      </p:to>
                                    </p:set>
                                    <p:anim calcmode="lin" valueType="num">
                                      <p:cBhvr>
                                        <p:cTn id="126" dur="500" fill="hold"/>
                                        <p:tgtEl>
                                          <p:spTgt spid="94"/>
                                        </p:tgtEl>
                                        <p:attrNameLst>
                                          <p:attrName>ppt_w</p:attrName>
                                        </p:attrNameLst>
                                      </p:cBhvr>
                                      <p:tavLst>
                                        <p:tav tm="0">
                                          <p:val>
                                            <p:fltVal val="0"/>
                                          </p:val>
                                        </p:tav>
                                        <p:tav tm="100000">
                                          <p:val>
                                            <p:strVal val="#ppt_w"/>
                                          </p:val>
                                        </p:tav>
                                      </p:tavLst>
                                    </p:anim>
                                    <p:anim calcmode="lin" valueType="num">
                                      <p:cBhvr>
                                        <p:cTn id="127" dur="500" fill="hold"/>
                                        <p:tgtEl>
                                          <p:spTgt spid="94"/>
                                        </p:tgtEl>
                                        <p:attrNameLst>
                                          <p:attrName>ppt_h</p:attrName>
                                        </p:attrNameLst>
                                      </p:cBhvr>
                                      <p:tavLst>
                                        <p:tav tm="0">
                                          <p:val>
                                            <p:fltVal val="0"/>
                                          </p:val>
                                        </p:tav>
                                        <p:tav tm="100000">
                                          <p:val>
                                            <p:strVal val="#ppt_h"/>
                                          </p:val>
                                        </p:tav>
                                      </p:tavLst>
                                    </p:anim>
                                    <p:animEffect transition="in" filter="fade">
                                      <p:cBhvr>
                                        <p:cTn id="128" dur="500"/>
                                        <p:tgtEl>
                                          <p:spTgt spid="94"/>
                                        </p:tgtEl>
                                      </p:cBhvr>
                                    </p:animEffect>
                                  </p:childTnLst>
                                </p:cTn>
                              </p:par>
                            </p:childTnLst>
                          </p:cTn>
                        </p:par>
                        <p:par>
                          <p:cTn id="129" fill="hold">
                            <p:stCondLst>
                              <p:cond delay="8759"/>
                            </p:stCondLst>
                            <p:childTnLst>
                              <p:par>
                                <p:cTn id="130" presetID="53" presetClass="entr" presetSubtype="16" fill="hold" grpId="0" nodeType="afterEffect">
                                  <p:stCondLst>
                                    <p:cond delay="0"/>
                                  </p:stCondLst>
                                  <p:iterate type="lt">
                                    <p:tmPct val="10000"/>
                                  </p:iterate>
                                  <p:childTnLst>
                                    <p:set>
                                      <p:cBhvr>
                                        <p:cTn id="131" dur="1" fill="hold">
                                          <p:stCondLst>
                                            <p:cond delay="0"/>
                                          </p:stCondLst>
                                        </p:cTn>
                                        <p:tgtEl>
                                          <p:spTgt spid="95"/>
                                        </p:tgtEl>
                                        <p:attrNameLst>
                                          <p:attrName>style.visibility</p:attrName>
                                        </p:attrNameLst>
                                      </p:cBhvr>
                                      <p:to>
                                        <p:strVal val="visible"/>
                                      </p:to>
                                    </p:set>
                                    <p:anim calcmode="lin" valueType="num">
                                      <p:cBhvr>
                                        <p:cTn id="132" dur="100" fill="hold"/>
                                        <p:tgtEl>
                                          <p:spTgt spid="95"/>
                                        </p:tgtEl>
                                        <p:attrNameLst>
                                          <p:attrName>ppt_w</p:attrName>
                                        </p:attrNameLst>
                                      </p:cBhvr>
                                      <p:tavLst>
                                        <p:tav tm="0">
                                          <p:val>
                                            <p:fltVal val="0"/>
                                          </p:val>
                                        </p:tav>
                                        <p:tav tm="100000">
                                          <p:val>
                                            <p:strVal val="#ppt_w"/>
                                          </p:val>
                                        </p:tav>
                                      </p:tavLst>
                                    </p:anim>
                                    <p:anim calcmode="lin" valueType="num">
                                      <p:cBhvr>
                                        <p:cTn id="133" dur="100" fill="hold"/>
                                        <p:tgtEl>
                                          <p:spTgt spid="95"/>
                                        </p:tgtEl>
                                        <p:attrNameLst>
                                          <p:attrName>ppt_h</p:attrName>
                                        </p:attrNameLst>
                                      </p:cBhvr>
                                      <p:tavLst>
                                        <p:tav tm="0">
                                          <p:val>
                                            <p:fltVal val="0"/>
                                          </p:val>
                                        </p:tav>
                                        <p:tav tm="100000">
                                          <p:val>
                                            <p:strVal val="#ppt_h"/>
                                          </p:val>
                                        </p:tav>
                                      </p:tavLst>
                                    </p:anim>
                                    <p:animEffect transition="in" filter="fade">
                                      <p:cBhvr>
                                        <p:cTn id="134" dur="1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5" grpId="2" animBg="1"/>
      <p:bldP spid="46" grpId="0" animBg="1"/>
      <p:bldP spid="47" grpId="0" animBg="1"/>
      <p:bldP spid="48" grpId="0" animBg="1"/>
      <p:bldP spid="49" grpId="0" animBg="1"/>
      <p:bldP spid="83" grpId="0"/>
      <p:bldP spid="84" grpId="0"/>
      <p:bldP spid="85" grpId="0"/>
      <p:bldP spid="86" grpId="0"/>
      <p:bldP spid="87" grpId="0"/>
      <p:bldP spid="88" grpId="0"/>
      <p:bldP spid="89" grpId="0"/>
      <p:bldP spid="90" grpId="0"/>
      <p:bldP spid="91" grpId="0"/>
      <p:bldP spid="92" grpId="0"/>
      <p:bldP spid="93" grpId="0"/>
      <p:bldP spid="94" grpId="0"/>
      <p:bldP spid="95" grpId="0"/>
      <p:bldP spid="22" grpId="0"/>
      <p:bldP spid="22" grpId="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2"/>
          <p:cNvSpPr txBox="1">
            <a:spLocks noChangeArrowheads="1"/>
          </p:cNvSpPr>
          <p:nvPr/>
        </p:nvSpPr>
        <p:spPr bwMode="auto">
          <a:xfrm>
            <a:off x="2108880" y="3001177"/>
            <a:ext cx="7974241"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6000" b="1">
                <a:solidFill>
                  <a:srgbClr val="093B5C"/>
                </a:solidFill>
                <a:latin typeface="微软雅黑" panose="020B0503020204020204" pitchFamily="34" charset="-122"/>
                <a:ea typeface="微软雅黑" panose="020B0503020204020204" pitchFamily="34" charset="-122"/>
              </a:defRPr>
            </a:lvl1pPr>
            <a:lvl2pPr marL="742950" indent="-285750">
              <a:defRPr sz="1300">
                <a:latin typeface="方正正黑简体" pitchFamily="2" charset="-122"/>
                <a:ea typeface="方正正黑简体" pitchFamily="2" charset="-122"/>
              </a:defRPr>
            </a:lvl2pPr>
            <a:lvl3pPr marL="1143000" indent="-228600">
              <a:defRPr sz="1300">
                <a:latin typeface="方正正黑简体" pitchFamily="2" charset="-122"/>
                <a:ea typeface="方正正黑简体" pitchFamily="2" charset="-122"/>
              </a:defRPr>
            </a:lvl3pPr>
            <a:lvl4pPr marL="1600200" indent="-228600">
              <a:defRPr sz="1300">
                <a:latin typeface="方正正黑简体" pitchFamily="2" charset="-122"/>
                <a:ea typeface="方正正黑简体" pitchFamily="2" charset="-122"/>
              </a:defRPr>
            </a:lvl4pPr>
            <a:lvl5pPr marL="2057400" indent="-228600">
              <a:defRPr sz="1300">
                <a:latin typeface="方正正黑简体" pitchFamily="2" charset="-122"/>
                <a:ea typeface="方正正黑简体" pitchFamily="2" charset="-122"/>
              </a:defRPr>
            </a:lvl5pPr>
            <a:lvl6pPr marL="2514600" indent="-228600" defTabSz="685800" fontAlgn="base">
              <a:spcBef>
                <a:spcPct val="0"/>
              </a:spcBef>
              <a:spcAft>
                <a:spcPct val="0"/>
              </a:spcAft>
              <a:defRPr sz="1300">
                <a:latin typeface="方正正黑简体" pitchFamily="2" charset="-122"/>
                <a:ea typeface="方正正黑简体" pitchFamily="2" charset="-122"/>
              </a:defRPr>
            </a:lvl6pPr>
            <a:lvl7pPr marL="2971800" indent="-228600" defTabSz="685800" fontAlgn="base">
              <a:spcBef>
                <a:spcPct val="0"/>
              </a:spcBef>
              <a:spcAft>
                <a:spcPct val="0"/>
              </a:spcAft>
              <a:defRPr sz="1300">
                <a:latin typeface="方正正黑简体" pitchFamily="2" charset="-122"/>
                <a:ea typeface="方正正黑简体" pitchFamily="2" charset="-122"/>
              </a:defRPr>
            </a:lvl7pPr>
            <a:lvl8pPr marL="3429000" indent="-228600" defTabSz="685800" fontAlgn="base">
              <a:spcBef>
                <a:spcPct val="0"/>
              </a:spcBef>
              <a:spcAft>
                <a:spcPct val="0"/>
              </a:spcAft>
              <a:defRPr sz="1300">
                <a:latin typeface="方正正黑简体" pitchFamily="2" charset="-122"/>
                <a:ea typeface="方正正黑简体" pitchFamily="2" charset="-122"/>
              </a:defRPr>
            </a:lvl8pPr>
            <a:lvl9pPr marL="3886200" indent="-228600" defTabSz="685800" fontAlgn="base">
              <a:spcBef>
                <a:spcPct val="0"/>
              </a:spcBef>
              <a:spcAft>
                <a:spcPct val="0"/>
              </a:spcAft>
              <a:defRPr sz="1300">
                <a:latin typeface="方正正黑简体" pitchFamily="2" charset="-122"/>
                <a:ea typeface="方正正黑简体" pitchFamily="2" charset="-122"/>
              </a:defRPr>
            </a:lvl9pPr>
          </a:lstStyle>
          <a:p>
            <a:r>
              <a:rPr lang="zh-CN" altLang="en-US" dirty="0">
                <a:solidFill>
                  <a:schemeClr val="bg1"/>
                </a:solidFill>
              </a:rPr>
              <a:t>项目功能演示</a:t>
            </a:r>
            <a:endParaRPr lang="zh-CN" altLang="en-US" dirty="0">
              <a:solidFill>
                <a:schemeClr val="bg1"/>
              </a:solidFill>
            </a:endParaRPr>
          </a:p>
        </p:txBody>
      </p:sp>
      <p:sp>
        <p:nvSpPr>
          <p:cNvPr id="14" name="Freeform 5"/>
          <p:cNvSpPr/>
          <p:nvPr/>
        </p:nvSpPr>
        <p:spPr bwMode="auto">
          <a:xfrm>
            <a:off x="4454430" y="-1323744"/>
            <a:ext cx="3283140" cy="372774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chemeClr val="bg1"/>
          </a:solidFill>
          <a:ln w="25400">
            <a:solidFill>
              <a:schemeClr val="bg1">
                <a:lumMod val="85000"/>
              </a:schemeClr>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Freeform 5"/>
          <p:cNvSpPr/>
          <p:nvPr/>
        </p:nvSpPr>
        <p:spPr bwMode="auto">
          <a:xfrm>
            <a:off x="4065249" y="-1765627"/>
            <a:ext cx="4061502" cy="4611510"/>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2"/>
          <p:cNvSpPr txBox="1">
            <a:spLocks noChangeArrowheads="1"/>
          </p:cNvSpPr>
          <p:nvPr/>
        </p:nvSpPr>
        <p:spPr bwMode="auto">
          <a:xfrm>
            <a:off x="5424469" y="18024"/>
            <a:ext cx="1343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2000" b="1" dirty="0" smtClean="0">
                <a:solidFill>
                  <a:srgbClr val="08150C"/>
                </a:solidFill>
                <a:latin typeface="AgencyFB" panose="02000806040000020003" pitchFamily="2" charset="0"/>
                <a:ea typeface="微软雅黑" panose="020B0503020204020204" pitchFamily="34" charset="-122"/>
              </a:rPr>
              <a:t>4</a:t>
            </a:r>
            <a:endParaRPr lang="zh-CN" altLang="en-US" sz="12000" b="1" dirty="0">
              <a:solidFill>
                <a:srgbClr val="08150C"/>
              </a:solidFill>
              <a:latin typeface="AgencyFB" panose="02000806040000020003" pitchFamily="2" charset="0"/>
              <a:ea typeface="微软雅黑" panose="020B0503020204020204" pitchFamily="34" charset="-122"/>
            </a:endParaRPr>
          </a:p>
        </p:txBody>
      </p:sp>
      <p:sp>
        <p:nvSpPr>
          <p:cNvPr id="16" name="文本框 14"/>
          <p:cNvSpPr txBox="1">
            <a:spLocks noChangeArrowheads="1"/>
          </p:cNvSpPr>
          <p:nvPr/>
        </p:nvSpPr>
        <p:spPr bwMode="auto">
          <a:xfrm>
            <a:off x="5176768" y="1629977"/>
            <a:ext cx="1838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800" dirty="0">
                <a:solidFill>
                  <a:srgbClr val="08150C"/>
                </a:solidFill>
                <a:latin typeface="微软雅黑" panose="020B0503020204020204" pitchFamily="34" charset="-122"/>
                <a:ea typeface="微软雅黑" panose="020B0503020204020204" pitchFamily="34" charset="-122"/>
              </a:rPr>
              <a:t>PART </a:t>
            </a:r>
            <a:r>
              <a:rPr lang="en-US" altLang="zh-CN" sz="1800" dirty="0" smtClean="0">
                <a:solidFill>
                  <a:srgbClr val="08150C"/>
                </a:solidFill>
                <a:latin typeface="微软雅黑" panose="020B0503020204020204" pitchFamily="34" charset="-122"/>
                <a:ea typeface="微软雅黑" panose="020B0503020204020204" pitchFamily="34" charset="-122"/>
              </a:rPr>
              <a:t>FOUR</a:t>
            </a:r>
            <a:endParaRPr lang="zh-CN" altLang="en-US" sz="1800" dirty="0">
              <a:solidFill>
                <a:srgbClr val="08150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Effect transition="in" filter="fade">
                                      <p:cBhvr>
                                        <p:cTn id="9" dur="250"/>
                                        <p:tgtEl>
                                          <p:spTgt spid="24"/>
                                        </p:tgtEl>
                                      </p:cBhvr>
                                    </p:animEffect>
                                  </p:childTnLst>
                                </p:cTn>
                              </p:par>
                              <p:par>
                                <p:cTn id="10" presetID="6" presetClass="emph" presetSubtype="0" decel="100000" fill="hold" grpId="1" nodeType="withEffect">
                                  <p:stCondLst>
                                    <p:cond delay="200"/>
                                  </p:stCondLst>
                                  <p:childTnLst>
                                    <p:animScale>
                                      <p:cBhvr>
                                        <p:cTn id="11" dur="250" fill="hold"/>
                                        <p:tgtEl>
                                          <p:spTgt spid="2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animEffect transition="in" filter="fade">
                                      <p:cBhvr>
                                        <p:cTn id="18" dur="250"/>
                                        <p:tgtEl>
                                          <p:spTgt spid="14"/>
                                        </p:tgtEl>
                                      </p:cBhvr>
                                    </p:animEffect>
                                  </p:childTnLst>
                                </p:cTn>
                              </p:par>
                              <p:par>
                                <p:cTn id="19" presetID="6" presetClass="emph" presetSubtype="0" decel="100000" fill="hold" grpId="1" nodeType="withEffect">
                                  <p:stCondLst>
                                    <p:cond delay="600"/>
                                  </p:stCondLst>
                                  <p:childTnLst>
                                    <p:animScale>
                                      <p:cBhvr>
                                        <p:cTn id="20" dur="250" fill="hold"/>
                                        <p:tgtEl>
                                          <p:spTgt spid="14"/>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14"/>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250" fill="hold"/>
                                        <p:tgtEl>
                                          <p:spTgt spid="26"/>
                                        </p:tgtEl>
                                        <p:attrNameLst>
                                          <p:attrName>ppt_w</p:attrName>
                                        </p:attrNameLst>
                                      </p:cBhvr>
                                      <p:tavLst>
                                        <p:tav tm="0">
                                          <p:val>
                                            <p:fltVal val="0"/>
                                          </p:val>
                                        </p:tav>
                                        <p:tav tm="100000">
                                          <p:val>
                                            <p:strVal val="#ppt_w"/>
                                          </p:val>
                                        </p:tav>
                                      </p:tavLst>
                                    </p:anim>
                                    <p:anim calcmode="lin" valueType="num">
                                      <p:cBhvr>
                                        <p:cTn id="26" dur="250" fill="hold"/>
                                        <p:tgtEl>
                                          <p:spTgt spid="26"/>
                                        </p:tgtEl>
                                        <p:attrNameLst>
                                          <p:attrName>ppt_h</p:attrName>
                                        </p:attrNameLst>
                                      </p:cBhvr>
                                      <p:tavLst>
                                        <p:tav tm="0">
                                          <p:val>
                                            <p:fltVal val="0"/>
                                          </p:val>
                                        </p:tav>
                                        <p:tav tm="100000">
                                          <p:val>
                                            <p:strVal val="#ppt_h"/>
                                          </p:val>
                                        </p:tav>
                                      </p:tavLst>
                                    </p:anim>
                                    <p:animEffect transition="in" filter="fade">
                                      <p:cBhvr>
                                        <p:cTn id="27" dur="250"/>
                                        <p:tgtEl>
                                          <p:spTgt spid="26"/>
                                        </p:tgtEl>
                                      </p:cBhvr>
                                    </p:animEffect>
                                  </p:childTnLst>
                                </p:cTn>
                              </p:par>
                              <p:par>
                                <p:cTn id="28" presetID="6" presetClass="emph" presetSubtype="0" decel="100000" fill="hold" grpId="1" nodeType="withEffect">
                                  <p:stCondLst>
                                    <p:cond delay="800"/>
                                  </p:stCondLst>
                                  <p:childTnLst>
                                    <p:animScale>
                                      <p:cBhvr>
                                        <p:cTn id="29" dur="250" fill="hold"/>
                                        <p:tgtEl>
                                          <p:spTgt spid="26"/>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6"/>
                                        </p:tgtEl>
                                      </p:cBhvr>
                                      <p:by x="83000" y="83000"/>
                                    </p:animScale>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35" presetClass="path" presetSubtype="0" accel="50000" decel="50000" fill="hold" grpId="1" nodeType="withEffect">
                                  <p:stCondLst>
                                    <p:cond delay="0"/>
                                  </p:stCondLst>
                                  <p:childTnLst>
                                    <p:animMotion origin="layout" path="M 0 -4.07407E-6 L 0.34896 -4.07407E-6 " pathEditMode="relative" rAng="0" ptsTypes="AA">
                                      <p:cBhvr>
                                        <p:cTn id="43" dur="1000" spd="-100000" fill="hold"/>
                                        <p:tgtEl>
                                          <p:spTgt spid="15"/>
                                        </p:tgtEl>
                                        <p:attrNameLst>
                                          <p:attrName>ppt_x</p:attrName>
                                          <p:attrName>ppt_y</p:attrName>
                                        </p:attrNameLst>
                                      </p:cBhvr>
                                      <p:rCtr x="174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4" grpId="0" animBg="1"/>
      <p:bldP spid="14" grpId="1" animBg="1"/>
      <p:bldP spid="14" grpId="2" animBg="1"/>
      <p:bldP spid="24" grpId="0" animBg="1"/>
      <p:bldP spid="24" grpId="1" animBg="1"/>
      <p:bldP spid="24" grpId="2" animBg="1"/>
      <p:bldP spid="26" grpId="0"/>
      <p:bldP spid="26" grpId="1"/>
      <p:bldP spid="26" grpId="2"/>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2"/>
          <p:cNvSpPr txBox="1">
            <a:spLocks noChangeArrowheads="1"/>
          </p:cNvSpPr>
          <p:nvPr/>
        </p:nvSpPr>
        <p:spPr bwMode="auto">
          <a:xfrm>
            <a:off x="2108880" y="3001177"/>
            <a:ext cx="7974241"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6000" b="1">
                <a:solidFill>
                  <a:srgbClr val="093B5C"/>
                </a:solidFill>
                <a:latin typeface="微软雅黑" panose="020B0503020204020204" pitchFamily="34" charset="-122"/>
                <a:ea typeface="微软雅黑" panose="020B0503020204020204" pitchFamily="34" charset="-122"/>
              </a:defRPr>
            </a:lvl1pPr>
            <a:lvl2pPr marL="742950" indent="-285750">
              <a:defRPr sz="1300">
                <a:latin typeface="方正正黑简体" pitchFamily="2" charset="-122"/>
                <a:ea typeface="方正正黑简体" pitchFamily="2" charset="-122"/>
              </a:defRPr>
            </a:lvl2pPr>
            <a:lvl3pPr marL="1143000" indent="-228600">
              <a:defRPr sz="1300">
                <a:latin typeface="方正正黑简体" pitchFamily="2" charset="-122"/>
                <a:ea typeface="方正正黑简体" pitchFamily="2" charset="-122"/>
              </a:defRPr>
            </a:lvl3pPr>
            <a:lvl4pPr marL="1600200" indent="-228600">
              <a:defRPr sz="1300">
                <a:latin typeface="方正正黑简体" pitchFamily="2" charset="-122"/>
                <a:ea typeface="方正正黑简体" pitchFamily="2" charset="-122"/>
              </a:defRPr>
            </a:lvl4pPr>
            <a:lvl5pPr marL="2057400" indent="-228600">
              <a:defRPr sz="1300">
                <a:latin typeface="方正正黑简体" pitchFamily="2" charset="-122"/>
                <a:ea typeface="方正正黑简体" pitchFamily="2" charset="-122"/>
              </a:defRPr>
            </a:lvl5pPr>
            <a:lvl6pPr marL="2514600" indent="-228600" defTabSz="685800" fontAlgn="base">
              <a:spcBef>
                <a:spcPct val="0"/>
              </a:spcBef>
              <a:spcAft>
                <a:spcPct val="0"/>
              </a:spcAft>
              <a:defRPr sz="1300">
                <a:latin typeface="方正正黑简体" pitchFamily="2" charset="-122"/>
                <a:ea typeface="方正正黑简体" pitchFamily="2" charset="-122"/>
              </a:defRPr>
            </a:lvl6pPr>
            <a:lvl7pPr marL="2971800" indent="-228600" defTabSz="685800" fontAlgn="base">
              <a:spcBef>
                <a:spcPct val="0"/>
              </a:spcBef>
              <a:spcAft>
                <a:spcPct val="0"/>
              </a:spcAft>
              <a:defRPr sz="1300">
                <a:latin typeface="方正正黑简体" pitchFamily="2" charset="-122"/>
                <a:ea typeface="方正正黑简体" pitchFamily="2" charset="-122"/>
              </a:defRPr>
            </a:lvl7pPr>
            <a:lvl8pPr marL="3429000" indent="-228600" defTabSz="685800" fontAlgn="base">
              <a:spcBef>
                <a:spcPct val="0"/>
              </a:spcBef>
              <a:spcAft>
                <a:spcPct val="0"/>
              </a:spcAft>
              <a:defRPr sz="1300">
                <a:latin typeface="方正正黑简体" pitchFamily="2" charset="-122"/>
                <a:ea typeface="方正正黑简体" pitchFamily="2" charset="-122"/>
              </a:defRPr>
            </a:lvl8pPr>
            <a:lvl9pPr marL="3886200" indent="-228600" defTabSz="685800" fontAlgn="base">
              <a:spcBef>
                <a:spcPct val="0"/>
              </a:spcBef>
              <a:spcAft>
                <a:spcPct val="0"/>
              </a:spcAft>
              <a:defRPr sz="1300">
                <a:latin typeface="方正正黑简体" pitchFamily="2" charset="-122"/>
                <a:ea typeface="方正正黑简体" pitchFamily="2" charset="-122"/>
              </a:defRPr>
            </a:lvl9pPr>
          </a:lstStyle>
          <a:p>
            <a:r>
              <a:rPr lang="zh-CN" altLang="en-US" dirty="0">
                <a:solidFill>
                  <a:schemeClr val="bg1"/>
                </a:solidFill>
              </a:rPr>
              <a:t>项目总结</a:t>
            </a:r>
            <a:endParaRPr lang="zh-CN" altLang="en-US" dirty="0">
              <a:solidFill>
                <a:schemeClr val="bg1"/>
              </a:solidFill>
            </a:endParaRPr>
          </a:p>
        </p:txBody>
      </p:sp>
      <p:sp>
        <p:nvSpPr>
          <p:cNvPr id="12" name="文本框 11"/>
          <p:cNvSpPr txBox="1"/>
          <p:nvPr/>
        </p:nvSpPr>
        <p:spPr>
          <a:xfrm>
            <a:off x="2677610" y="4150757"/>
            <a:ext cx="6836780" cy="398780"/>
          </a:xfrm>
          <a:prstGeom prst="rect">
            <a:avLst/>
          </a:prstGeom>
          <a:noFill/>
        </p:spPr>
        <p:txBody>
          <a:bodyPr wrap="square" rtlCol="0">
            <a:spAutoFit/>
          </a:bodyPr>
          <a:lstStyle>
            <a:defPPr>
              <a:defRPr lang="zh-CN"/>
            </a:defPPr>
            <a:lvl1pPr algn="ctr">
              <a:defRPr sz="2000" b="0">
                <a:solidFill>
                  <a:srgbClr val="093B5C"/>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 </a:t>
            </a:r>
            <a:r>
              <a:rPr lang="zh-CN" dirty="0">
                <a:solidFill>
                  <a:schemeClr val="bg1"/>
                </a:solidFill>
              </a:rPr>
              <a:t>项目改进</a:t>
            </a:r>
            <a:r>
              <a:rPr lang="en-US" altLang="zh-CN" dirty="0">
                <a:solidFill>
                  <a:schemeClr val="bg1"/>
                </a:solidFill>
              </a:rPr>
              <a:t>/</a:t>
            </a:r>
            <a:r>
              <a:rPr lang="zh-CN" altLang="en-US" dirty="0">
                <a:solidFill>
                  <a:schemeClr val="bg1"/>
                </a:solidFill>
              </a:rPr>
              <a:t>最后</a:t>
            </a:r>
            <a:endParaRPr lang="zh-CN" altLang="en-US" dirty="0">
              <a:solidFill>
                <a:schemeClr val="bg1"/>
              </a:solidFill>
            </a:endParaRPr>
          </a:p>
        </p:txBody>
      </p:sp>
      <p:sp>
        <p:nvSpPr>
          <p:cNvPr id="14" name="Freeform 5"/>
          <p:cNvSpPr/>
          <p:nvPr/>
        </p:nvSpPr>
        <p:spPr bwMode="auto">
          <a:xfrm>
            <a:off x="4454430" y="-1323744"/>
            <a:ext cx="3283140" cy="372774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chemeClr val="bg1"/>
          </a:solidFill>
          <a:ln w="25400">
            <a:solidFill>
              <a:schemeClr val="bg1">
                <a:lumMod val="85000"/>
              </a:schemeClr>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Freeform 5"/>
          <p:cNvSpPr/>
          <p:nvPr/>
        </p:nvSpPr>
        <p:spPr bwMode="auto">
          <a:xfrm>
            <a:off x="4065249" y="-1765627"/>
            <a:ext cx="4061502" cy="4611510"/>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2"/>
          <p:cNvSpPr txBox="1">
            <a:spLocks noChangeArrowheads="1"/>
          </p:cNvSpPr>
          <p:nvPr/>
        </p:nvSpPr>
        <p:spPr bwMode="auto">
          <a:xfrm>
            <a:off x="5424469" y="18024"/>
            <a:ext cx="1343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2000" b="1" dirty="0" smtClean="0">
                <a:solidFill>
                  <a:srgbClr val="08150C"/>
                </a:solidFill>
                <a:latin typeface="AgencyFB" panose="02000806040000020003" pitchFamily="2" charset="0"/>
                <a:ea typeface="微软雅黑" panose="020B0503020204020204" pitchFamily="34" charset="-122"/>
              </a:rPr>
              <a:t>5</a:t>
            </a:r>
            <a:endParaRPr lang="zh-CN" altLang="en-US" sz="12000" b="1" dirty="0">
              <a:solidFill>
                <a:srgbClr val="08150C"/>
              </a:solidFill>
              <a:latin typeface="AgencyFB" panose="02000806040000020003" pitchFamily="2" charset="0"/>
              <a:ea typeface="微软雅黑" panose="020B0503020204020204" pitchFamily="34" charset="-122"/>
            </a:endParaRPr>
          </a:p>
        </p:txBody>
      </p:sp>
      <p:sp>
        <p:nvSpPr>
          <p:cNvPr id="16" name="文本框 14"/>
          <p:cNvSpPr txBox="1">
            <a:spLocks noChangeArrowheads="1"/>
          </p:cNvSpPr>
          <p:nvPr/>
        </p:nvSpPr>
        <p:spPr bwMode="auto">
          <a:xfrm>
            <a:off x="5176768" y="1629977"/>
            <a:ext cx="1838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800" dirty="0">
                <a:solidFill>
                  <a:srgbClr val="08150C"/>
                </a:solidFill>
                <a:latin typeface="微软雅黑" panose="020B0503020204020204" pitchFamily="34" charset="-122"/>
                <a:ea typeface="微软雅黑" panose="020B0503020204020204" pitchFamily="34" charset="-122"/>
              </a:rPr>
              <a:t>PART </a:t>
            </a:r>
            <a:r>
              <a:rPr lang="en-US" altLang="zh-CN" sz="1800" dirty="0" smtClean="0">
                <a:solidFill>
                  <a:srgbClr val="08150C"/>
                </a:solidFill>
                <a:latin typeface="微软雅黑" panose="020B0503020204020204" pitchFamily="34" charset="-122"/>
                <a:ea typeface="微软雅黑" panose="020B0503020204020204" pitchFamily="34" charset="-122"/>
              </a:rPr>
              <a:t>FIVE</a:t>
            </a:r>
            <a:endParaRPr lang="zh-CN" altLang="en-US" sz="1800" dirty="0">
              <a:solidFill>
                <a:srgbClr val="08150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Effect transition="in" filter="fade">
                                      <p:cBhvr>
                                        <p:cTn id="9" dur="250"/>
                                        <p:tgtEl>
                                          <p:spTgt spid="24"/>
                                        </p:tgtEl>
                                      </p:cBhvr>
                                    </p:animEffect>
                                  </p:childTnLst>
                                </p:cTn>
                              </p:par>
                              <p:par>
                                <p:cTn id="10" presetID="6" presetClass="emph" presetSubtype="0" decel="100000" fill="hold" grpId="1" nodeType="withEffect">
                                  <p:stCondLst>
                                    <p:cond delay="200"/>
                                  </p:stCondLst>
                                  <p:childTnLst>
                                    <p:animScale>
                                      <p:cBhvr>
                                        <p:cTn id="11" dur="250" fill="hold"/>
                                        <p:tgtEl>
                                          <p:spTgt spid="2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animEffect transition="in" filter="fade">
                                      <p:cBhvr>
                                        <p:cTn id="18" dur="250"/>
                                        <p:tgtEl>
                                          <p:spTgt spid="14"/>
                                        </p:tgtEl>
                                      </p:cBhvr>
                                    </p:animEffect>
                                  </p:childTnLst>
                                </p:cTn>
                              </p:par>
                              <p:par>
                                <p:cTn id="19" presetID="6" presetClass="emph" presetSubtype="0" decel="100000" fill="hold" grpId="1" nodeType="withEffect">
                                  <p:stCondLst>
                                    <p:cond delay="600"/>
                                  </p:stCondLst>
                                  <p:childTnLst>
                                    <p:animScale>
                                      <p:cBhvr>
                                        <p:cTn id="20" dur="250" fill="hold"/>
                                        <p:tgtEl>
                                          <p:spTgt spid="14"/>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14"/>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250" fill="hold"/>
                                        <p:tgtEl>
                                          <p:spTgt spid="26"/>
                                        </p:tgtEl>
                                        <p:attrNameLst>
                                          <p:attrName>ppt_w</p:attrName>
                                        </p:attrNameLst>
                                      </p:cBhvr>
                                      <p:tavLst>
                                        <p:tav tm="0">
                                          <p:val>
                                            <p:fltVal val="0"/>
                                          </p:val>
                                        </p:tav>
                                        <p:tav tm="100000">
                                          <p:val>
                                            <p:strVal val="#ppt_w"/>
                                          </p:val>
                                        </p:tav>
                                      </p:tavLst>
                                    </p:anim>
                                    <p:anim calcmode="lin" valueType="num">
                                      <p:cBhvr>
                                        <p:cTn id="26" dur="250" fill="hold"/>
                                        <p:tgtEl>
                                          <p:spTgt spid="26"/>
                                        </p:tgtEl>
                                        <p:attrNameLst>
                                          <p:attrName>ppt_h</p:attrName>
                                        </p:attrNameLst>
                                      </p:cBhvr>
                                      <p:tavLst>
                                        <p:tav tm="0">
                                          <p:val>
                                            <p:fltVal val="0"/>
                                          </p:val>
                                        </p:tav>
                                        <p:tav tm="100000">
                                          <p:val>
                                            <p:strVal val="#ppt_h"/>
                                          </p:val>
                                        </p:tav>
                                      </p:tavLst>
                                    </p:anim>
                                    <p:animEffect transition="in" filter="fade">
                                      <p:cBhvr>
                                        <p:cTn id="27" dur="250"/>
                                        <p:tgtEl>
                                          <p:spTgt spid="26"/>
                                        </p:tgtEl>
                                      </p:cBhvr>
                                    </p:animEffect>
                                  </p:childTnLst>
                                </p:cTn>
                              </p:par>
                              <p:par>
                                <p:cTn id="28" presetID="6" presetClass="emph" presetSubtype="0" decel="100000" fill="hold" grpId="1" nodeType="withEffect">
                                  <p:stCondLst>
                                    <p:cond delay="800"/>
                                  </p:stCondLst>
                                  <p:childTnLst>
                                    <p:animScale>
                                      <p:cBhvr>
                                        <p:cTn id="29" dur="250" fill="hold"/>
                                        <p:tgtEl>
                                          <p:spTgt spid="26"/>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6"/>
                                        </p:tgtEl>
                                      </p:cBhvr>
                                      <p:by x="83000" y="83000"/>
                                    </p:animScale>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35" presetClass="path" presetSubtype="0" accel="50000" decel="50000" fill="hold" grpId="1" nodeType="withEffect">
                                  <p:stCondLst>
                                    <p:cond delay="0"/>
                                  </p:stCondLst>
                                  <p:childTnLst>
                                    <p:animMotion origin="layout" path="M 0 -4.07407E-6 L 0.34896 -4.07407E-6 " pathEditMode="relative" rAng="0" ptsTypes="AA">
                                      <p:cBhvr>
                                        <p:cTn id="43" dur="1000" spd="-100000" fill="hold"/>
                                        <p:tgtEl>
                                          <p:spTgt spid="15"/>
                                        </p:tgtEl>
                                        <p:attrNameLst>
                                          <p:attrName>ppt_x</p:attrName>
                                          <p:attrName>ppt_y</p:attrName>
                                        </p:attrNameLst>
                                      </p:cBhvr>
                                      <p:rCtr x="17448" y="0"/>
                                    </p:animMotion>
                                  </p:childTnLst>
                                </p:cTn>
                              </p:par>
                              <p:par>
                                <p:cTn id="44" presetID="53" presetClass="entr" presetSubtype="16"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Effect transition="in" filter="fade">
                                      <p:cBhvr>
                                        <p:cTn id="48" dur="500"/>
                                        <p:tgtEl>
                                          <p:spTgt spid="12"/>
                                        </p:tgtEl>
                                      </p:cBhvr>
                                    </p:animEffect>
                                  </p:childTnLst>
                                </p:cTn>
                              </p:par>
                              <p:par>
                                <p:cTn id="49" presetID="35" presetClass="path" presetSubtype="0" accel="50000" decel="50000" fill="hold" grpId="1" nodeType="withEffect">
                                  <p:stCondLst>
                                    <p:cond delay="0"/>
                                  </p:stCondLst>
                                  <p:childTnLst>
                                    <p:animMotion origin="layout" path="M 0 3.7037E-7 L -0.37396 3.7037E-7 " pathEditMode="relative" rAng="0" ptsTypes="AA">
                                      <p:cBhvr>
                                        <p:cTn id="50" dur="1000" spd="-100000" fill="hold"/>
                                        <p:tgtEl>
                                          <p:spTgt spid="12"/>
                                        </p:tgtEl>
                                        <p:attrNameLst>
                                          <p:attrName>ppt_x</p:attrName>
                                          <p:attrName>ppt_y</p:attrName>
                                        </p:attrNameLst>
                                      </p:cBhvr>
                                      <p:rCtr x="-186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P spid="14" grpId="0" animBg="1"/>
      <p:bldP spid="14" grpId="1" animBg="1"/>
      <p:bldP spid="14" grpId="2" animBg="1"/>
      <p:bldP spid="24" grpId="0" animBg="1"/>
      <p:bldP spid="24" grpId="1" animBg="1"/>
      <p:bldP spid="24" grpId="2" animBg="1"/>
      <p:bldP spid="26" grpId="0"/>
      <p:bldP spid="26" grpId="1"/>
      <p:bldP spid="26" grpId="2"/>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994763" y="3863441"/>
            <a:ext cx="2123987" cy="398780"/>
          </a:xfrm>
          <a:prstGeom prst="rect">
            <a:avLst/>
          </a:prstGeom>
        </p:spPr>
        <p:txBody>
          <a:bodyPr wrap="squar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完善数据操作</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994763" y="4235305"/>
            <a:ext cx="2123987" cy="460375"/>
          </a:xfrm>
          <a:prstGeom prst="rect">
            <a:avLst/>
          </a:prstGeom>
        </p:spPr>
        <p:txBody>
          <a:bodyPr wrap="square">
            <a:spAutoFit/>
          </a:bodyPr>
          <a:lstStyle/>
          <a:p>
            <a:pPr algn="just"/>
            <a:r>
              <a:rPr lang="zh-CN" altLang="en-US" sz="1200" dirty="0" smtClean="0">
                <a:solidFill>
                  <a:schemeClr val="bg1"/>
                </a:solidFill>
                <a:latin typeface="微软雅黑" panose="020B0503020204020204" pitchFamily="34" charset="-122"/>
                <a:ea typeface="微软雅黑" panose="020B0503020204020204" pitchFamily="34" charset="-122"/>
              </a:rPr>
              <a:t>导出报表时，可以自定义导出路径，方便用户。</a:t>
            </a:r>
            <a:endParaRPr lang="en-US" altLang="zh-CN" sz="1200" dirty="0" smtClean="0">
              <a:solidFill>
                <a:schemeClr val="bg1"/>
              </a:solidFill>
              <a:latin typeface="微软雅黑" panose="020B0503020204020204" pitchFamily="34" charset="-122"/>
              <a:ea typeface="微软雅黑" panose="020B0503020204020204" pitchFamily="34" charset="-122"/>
            </a:endParaRPr>
          </a:p>
        </p:txBody>
      </p:sp>
      <p:sp>
        <p:nvSpPr>
          <p:cNvPr id="41" name="矩形 3"/>
          <p:cNvSpPr>
            <a:spLocks noChangeArrowheads="1"/>
          </p:cNvSpPr>
          <p:nvPr/>
        </p:nvSpPr>
        <p:spPr bwMode="auto">
          <a:xfrm>
            <a:off x="1372733" y="925627"/>
            <a:ext cx="4622544" cy="521970"/>
          </a:xfrm>
          <a:prstGeom prst="rect">
            <a:avLst/>
          </a:prstGeom>
        </p:spPr>
        <p:txBody>
          <a:bodyPr wrap="square">
            <a:spAutoFit/>
          </a:bodyPr>
          <a:lstStyle/>
          <a:p>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rPr>
              <a:t>项目改进</a:t>
            </a:r>
            <a:endPar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endParaRPr>
          </a:p>
        </p:txBody>
      </p:sp>
      <p:sp>
        <p:nvSpPr>
          <p:cNvPr id="42" name="等腰三角形 41"/>
          <p:cNvSpPr/>
          <p:nvPr/>
        </p:nvSpPr>
        <p:spPr>
          <a:xfrm rot="5400000">
            <a:off x="884919" y="1016311"/>
            <a:ext cx="396547" cy="341851"/>
          </a:xfrm>
          <a:prstGeom prst="triangl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6"/>
          <p:cNvSpPr/>
          <p:nvPr/>
        </p:nvSpPr>
        <p:spPr bwMode="auto">
          <a:xfrm>
            <a:off x="8579160" y="1482482"/>
            <a:ext cx="1116444" cy="1116444"/>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44" name="Freeform 7"/>
          <p:cNvSpPr/>
          <p:nvPr/>
        </p:nvSpPr>
        <p:spPr bwMode="auto">
          <a:xfrm>
            <a:off x="7894825" y="2598926"/>
            <a:ext cx="1118399" cy="1118399"/>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45" name="Freeform 8"/>
          <p:cNvSpPr/>
          <p:nvPr/>
        </p:nvSpPr>
        <p:spPr bwMode="auto">
          <a:xfrm>
            <a:off x="6782291" y="2598926"/>
            <a:ext cx="1112534" cy="1118399"/>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46" name="Freeform 9"/>
          <p:cNvSpPr/>
          <p:nvPr/>
        </p:nvSpPr>
        <p:spPr bwMode="auto">
          <a:xfrm>
            <a:off x="6094045" y="1482482"/>
            <a:ext cx="1116444" cy="1116444"/>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47" name="Freeform 10"/>
          <p:cNvSpPr/>
          <p:nvPr/>
        </p:nvSpPr>
        <p:spPr bwMode="auto">
          <a:xfrm>
            <a:off x="4981512" y="1482482"/>
            <a:ext cx="1112534" cy="1116444"/>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48" name="Freeform 11"/>
          <p:cNvSpPr/>
          <p:nvPr/>
        </p:nvSpPr>
        <p:spPr bwMode="auto">
          <a:xfrm>
            <a:off x="4981512" y="2598926"/>
            <a:ext cx="1112534" cy="111839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53" name="Freeform 12"/>
          <p:cNvSpPr/>
          <p:nvPr/>
        </p:nvSpPr>
        <p:spPr bwMode="auto">
          <a:xfrm>
            <a:off x="6094045" y="3283262"/>
            <a:ext cx="1116444" cy="1116444"/>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54" name="Freeform 13"/>
          <p:cNvSpPr/>
          <p:nvPr/>
        </p:nvSpPr>
        <p:spPr bwMode="auto">
          <a:xfrm>
            <a:off x="6094045" y="4399705"/>
            <a:ext cx="1116444" cy="1118399"/>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55" name="Freeform 14"/>
          <p:cNvSpPr/>
          <p:nvPr/>
        </p:nvSpPr>
        <p:spPr bwMode="auto">
          <a:xfrm>
            <a:off x="4981512" y="4399705"/>
            <a:ext cx="1112534" cy="111839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56" name="Freeform 15"/>
          <p:cNvSpPr/>
          <p:nvPr/>
        </p:nvSpPr>
        <p:spPr bwMode="auto">
          <a:xfrm>
            <a:off x="4297177" y="3283262"/>
            <a:ext cx="1112534" cy="1116444"/>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61" name="Freeform 16"/>
          <p:cNvSpPr/>
          <p:nvPr/>
        </p:nvSpPr>
        <p:spPr bwMode="auto">
          <a:xfrm>
            <a:off x="3178778" y="3283262"/>
            <a:ext cx="1118399" cy="1116444"/>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62" name="Freeform 17"/>
          <p:cNvSpPr/>
          <p:nvPr/>
        </p:nvSpPr>
        <p:spPr bwMode="auto">
          <a:xfrm>
            <a:off x="2496398" y="4399705"/>
            <a:ext cx="1112534" cy="1118399"/>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chemeClr val="bg1"/>
          </a:solidFill>
          <a:ln w="38100">
            <a:noFill/>
          </a:ln>
        </p:spPr>
        <p:txBody>
          <a:bodyPr vert="horz" wrap="square" lIns="91440" tIns="45720" rIns="91440" bIns="45720" numCol="1" anchor="t" anchorCtr="0" compatLnSpc="1"/>
          <a:lstStyle/>
          <a:p>
            <a:endParaRPr lang="zh-CN" altLang="en-US"/>
          </a:p>
        </p:txBody>
      </p:sp>
      <p:sp>
        <p:nvSpPr>
          <p:cNvPr id="66" name="Oval 21"/>
          <p:cNvSpPr>
            <a:spLocks noChangeArrowheads="1"/>
          </p:cNvSpPr>
          <p:nvPr/>
        </p:nvSpPr>
        <p:spPr bwMode="auto">
          <a:xfrm>
            <a:off x="3857503" y="3960033"/>
            <a:ext cx="875438" cy="875436"/>
          </a:xfrm>
          <a:prstGeom prst="ellipse">
            <a:avLst/>
          </a:prstGeom>
          <a:gradFill flip="none" rotWithShape="1">
            <a:gsLst>
              <a:gs pos="0">
                <a:schemeClr val="bg1"/>
              </a:gs>
              <a:gs pos="100000">
                <a:schemeClr val="bg1">
                  <a:lumMod val="75000"/>
                </a:schemeClr>
              </a:gs>
            </a:gsLst>
            <a:lin ang="13500000" scaled="1"/>
            <a:tileRect/>
          </a:gradFill>
          <a:ln w="127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A2B42"/>
              </a:solidFill>
              <a:latin typeface="微软雅黑" panose="020B0503020204020204" pitchFamily="34" charset="-122"/>
              <a:ea typeface="微软雅黑" panose="020B0503020204020204" pitchFamily="34" charset="-122"/>
            </a:endParaRPr>
          </a:p>
        </p:txBody>
      </p:sp>
      <p:sp>
        <p:nvSpPr>
          <p:cNvPr id="67" name="矩形 66"/>
          <p:cNvSpPr/>
          <p:nvPr/>
        </p:nvSpPr>
        <p:spPr>
          <a:xfrm>
            <a:off x="9695604" y="1482482"/>
            <a:ext cx="1755661" cy="435222"/>
          </a:xfrm>
          <a:prstGeom prst="rect">
            <a:avLst/>
          </a:prstGeom>
          <a:solidFill>
            <a:schemeClr val="bg1"/>
          </a:solidFill>
          <a:ln w="38100">
            <a:noFill/>
          </a:ln>
        </p:spPr>
        <p:txBody>
          <a:bodyPr vert="horz" wrap="square" lIns="91440" tIns="45720" rIns="91440" bIns="45720" numCol="1" anchor="t" anchorCtr="0" compatLnSpc="1"/>
          <a:lstStyle/>
          <a:p>
            <a:endParaRPr lang="zh-CN" altLang="en-US"/>
          </a:p>
        </p:txBody>
      </p:sp>
      <p:sp>
        <p:nvSpPr>
          <p:cNvPr id="68" name="矩形 67"/>
          <p:cNvSpPr/>
          <p:nvPr/>
        </p:nvSpPr>
        <p:spPr>
          <a:xfrm>
            <a:off x="777309" y="5082882"/>
            <a:ext cx="1719088" cy="435222"/>
          </a:xfrm>
          <a:prstGeom prst="rect">
            <a:avLst/>
          </a:prstGeom>
          <a:solidFill>
            <a:schemeClr val="bg1"/>
          </a:solidFill>
          <a:ln w="38100">
            <a:noFill/>
          </a:ln>
        </p:spPr>
        <p:txBody>
          <a:bodyPr vert="horz" wrap="square" lIns="91440" tIns="45720" rIns="91440" bIns="45720" numCol="1" anchor="t" anchorCtr="0" compatLnSpc="1"/>
          <a:lstStyle/>
          <a:p>
            <a:endParaRPr lang="zh-CN" altLang="en-US">
              <a:solidFill>
                <a:schemeClr val="tx1"/>
              </a:solidFill>
            </a:endParaRPr>
          </a:p>
        </p:txBody>
      </p:sp>
      <p:sp>
        <p:nvSpPr>
          <p:cNvPr id="77" name="Oval 21"/>
          <p:cNvSpPr>
            <a:spLocks noChangeArrowheads="1"/>
          </p:cNvSpPr>
          <p:nvPr/>
        </p:nvSpPr>
        <p:spPr bwMode="auto">
          <a:xfrm>
            <a:off x="5652672" y="3960033"/>
            <a:ext cx="875438" cy="875436"/>
          </a:xfrm>
          <a:prstGeom prst="ellipse">
            <a:avLst/>
          </a:prstGeom>
          <a:gradFill flip="none" rotWithShape="1">
            <a:gsLst>
              <a:gs pos="0">
                <a:schemeClr val="bg1"/>
              </a:gs>
              <a:gs pos="100000">
                <a:schemeClr val="bg1">
                  <a:lumMod val="75000"/>
                </a:schemeClr>
              </a:gs>
            </a:gsLst>
            <a:lin ang="13500000" scaled="1"/>
            <a:tileRect/>
          </a:gradFill>
          <a:ln w="127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A2B42"/>
              </a:solidFill>
              <a:latin typeface="微软雅黑" panose="020B0503020204020204" pitchFamily="34" charset="-122"/>
              <a:ea typeface="微软雅黑" panose="020B0503020204020204" pitchFamily="34" charset="-122"/>
            </a:endParaRPr>
          </a:p>
        </p:txBody>
      </p:sp>
      <p:sp>
        <p:nvSpPr>
          <p:cNvPr id="78" name="Oval 21"/>
          <p:cNvSpPr>
            <a:spLocks noChangeArrowheads="1"/>
          </p:cNvSpPr>
          <p:nvPr/>
        </p:nvSpPr>
        <p:spPr bwMode="auto">
          <a:xfrm>
            <a:off x="5652672" y="2158517"/>
            <a:ext cx="875438" cy="875436"/>
          </a:xfrm>
          <a:prstGeom prst="ellipse">
            <a:avLst/>
          </a:prstGeom>
          <a:gradFill flip="none" rotWithShape="1">
            <a:gsLst>
              <a:gs pos="0">
                <a:schemeClr val="bg1"/>
              </a:gs>
              <a:gs pos="100000">
                <a:schemeClr val="bg1">
                  <a:lumMod val="75000"/>
                </a:schemeClr>
              </a:gs>
            </a:gsLst>
            <a:lin ang="13500000" scaled="1"/>
            <a:tileRect/>
          </a:gradFill>
          <a:ln w="127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A2B42"/>
              </a:solidFill>
              <a:latin typeface="微软雅黑" panose="020B0503020204020204" pitchFamily="34" charset="-122"/>
              <a:ea typeface="微软雅黑" panose="020B0503020204020204" pitchFamily="34" charset="-122"/>
            </a:endParaRPr>
          </a:p>
        </p:txBody>
      </p:sp>
      <p:sp>
        <p:nvSpPr>
          <p:cNvPr id="79" name="Oval 21"/>
          <p:cNvSpPr>
            <a:spLocks noChangeArrowheads="1"/>
          </p:cNvSpPr>
          <p:nvPr/>
        </p:nvSpPr>
        <p:spPr bwMode="auto">
          <a:xfrm>
            <a:off x="7445629" y="2158517"/>
            <a:ext cx="875438" cy="875436"/>
          </a:xfrm>
          <a:prstGeom prst="ellipse">
            <a:avLst/>
          </a:prstGeom>
          <a:gradFill flip="none" rotWithShape="1">
            <a:gsLst>
              <a:gs pos="0">
                <a:schemeClr val="bg1"/>
              </a:gs>
              <a:gs pos="100000">
                <a:schemeClr val="bg1">
                  <a:lumMod val="75000"/>
                </a:schemeClr>
              </a:gs>
            </a:gsLst>
            <a:lin ang="13500000" scaled="1"/>
            <a:tileRect/>
          </a:gradFill>
          <a:ln w="127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0A2B42"/>
              </a:solidFill>
              <a:latin typeface="微软雅黑" panose="020B0503020204020204" pitchFamily="34" charset="-122"/>
              <a:ea typeface="微软雅黑" panose="020B0503020204020204" pitchFamily="34" charset="-122"/>
            </a:endParaRPr>
          </a:p>
        </p:txBody>
      </p:sp>
      <p:sp>
        <p:nvSpPr>
          <p:cNvPr id="80" name="矩形 79"/>
          <p:cNvSpPr/>
          <p:nvPr/>
        </p:nvSpPr>
        <p:spPr>
          <a:xfrm>
            <a:off x="3926654" y="4074294"/>
            <a:ext cx="737320" cy="645160"/>
          </a:xfrm>
          <a:prstGeom prst="rect">
            <a:avLst/>
          </a:prstGeom>
        </p:spPr>
        <p:txBody>
          <a:bodyPr wrap="square">
            <a:spAutoFit/>
          </a:bodyPr>
          <a:lstStyle/>
          <a:p>
            <a:pPr algn="ctr"/>
            <a:r>
              <a:rPr lang="en-US" altLang="zh-CN" sz="3600" b="1" dirty="0" smtClean="0">
                <a:solidFill>
                  <a:srgbClr val="404145"/>
                </a:solidFill>
                <a:latin typeface="Giorgio Sans Medium" panose="020B0603030202040204" pitchFamily="34" charset="0"/>
                <a:ea typeface="微软雅黑" panose="020B0503020204020204" pitchFamily="34" charset="-122"/>
              </a:rPr>
              <a:t>1</a:t>
            </a:r>
            <a:endParaRPr lang="zh-CN" altLang="en-US" sz="3600" b="1" dirty="0">
              <a:solidFill>
                <a:srgbClr val="404145"/>
              </a:solidFill>
              <a:latin typeface="Giorgio Sans Medium" panose="020B0603030202040204" pitchFamily="34" charset="0"/>
              <a:ea typeface="微软雅黑" panose="020B0503020204020204" pitchFamily="34" charset="-122"/>
            </a:endParaRPr>
          </a:p>
        </p:txBody>
      </p:sp>
      <p:sp>
        <p:nvSpPr>
          <p:cNvPr id="81" name="矩形 80"/>
          <p:cNvSpPr/>
          <p:nvPr/>
        </p:nvSpPr>
        <p:spPr>
          <a:xfrm>
            <a:off x="5744881" y="4027304"/>
            <a:ext cx="737320" cy="645160"/>
          </a:xfrm>
          <a:prstGeom prst="rect">
            <a:avLst/>
          </a:prstGeom>
        </p:spPr>
        <p:txBody>
          <a:bodyPr wrap="square">
            <a:spAutoFit/>
          </a:bodyPr>
          <a:lstStyle/>
          <a:p>
            <a:pPr algn="ctr"/>
            <a:r>
              <a:rPr lang="en-US" altLang="zh-CN" sz="3600" b="1" dirty="0" smtClean="0">
                <a:solidFill>
                  <a:srgbClr val="404145"/>
                </a:solidFill>
                <a:latin typeface="Giorgio Sans Medium" panose="020B0603030202040204" pitchFamily="34" charset="0"/>
                <a:ea typeface="微软雅黑" panose="020B0503020204020204" pitchFamily="34" charset="-122"/>
              </a:rPr>
              <a:t>2</a:t>
            </a:r>
            <a:endParaRPr lang="zh-CN" altLang="en-US" sz="3600" b="1" dirty="0">
              <a:solidFill>
                <a:srgbClr val="404145"/>
              </a:solidFill>
              <a:latin typeface="Giorgio Sans Medium" panose="020B0603030202040204" pitchFamily="34" charset="0"/>
              <a:ea typeface="微软雅黑" panose="020B0503020204020204" pitchFamily="34" charset="-122"/>
            </a:endParaRPr>
          </a:p>
        </p:txBody>
      </p:sp>
      <p:sp>
        <p:nvSpPr>
          <p:cNvPr id="82" name="矩形 81"/>
          <p:cNvSpPr/>
          <p:nvPr/>
        </p:nvSpPr>
        <p:spPr>
          <a:xfrm>
            <a:off x="5731818" y="2239150"/>
            <a:ext cx="737320" cy="645160"/>
          </a:xfrm>
          <a:prstGeom prst="rect">
            <a:avLst/>
          </a:prstGeom>
        </p:spPr>
        <p:txBody>
          <a:bodyPr wrap="square">
            <a:spAutoFit/>
          </a:bodyPr>
          <a:lstStyle/>
          <a:p>
            <a:pPr algn="ctr"/>
            <a:r>
              <a:rPr lang="en-US" altLang="zh-CN" sz="3600" b="1" dirty="0" smtClean="0">
                <a:solidFill>
                  <a:srgbClr val="404145"/>
                </a:solidFill>
                <a:latin typeface="Giorgio Sans Medium" panose="020B0603030202040204" pitchFamily="34" charset="0"/>
                <a:ea typeface="微软雅黑" panose="020B0503020204020204" pitchFamily="34" charset="-122"/>
              </a:rPr>
              <a:t>3</a:t>
            </a:r>
            <a:endParaRPr lang="zh-CN" altLang="en-US" sz="3600" b="1" dirty="0">
              <a:solidFill>
                <a:srgbClr val="404145"/>
              </a:solidFill>
              <a:latin typeface="Giorgio Sans Medium" panose="020B0603030202040204" pitchFamily="34" charset="0"/>
              <a:ea typeface="微软雅黑" panose="020B0503020204020204" pitchFamily="34" charset="-122"/>
            </a:endParaRPr>
          </a:p>
        </p:txBody>
      </p:sp>
      <p:sp>
        <p:nvSpPr>
          <p:cNvPr id="83" name="矩形 82"/>
          <p:cNvSpPr/>
          <p:nvPr/>
        </p:nvSpPr>
        <p:spPr>
          <a:xfrm>
            <a:off x="7499675" y="2239150"/>
            <a:ext cx="737320" cy="645160"/>
          </a:xfrm>
          <a:prstGeom prst="rect">
            <a:avLst/>
          </a:prstGeom>
        </p:spPr>
        <p:txBody>
          <a:bodyPr wrap="square">
            <a:spAutoFit/>
          </a:bodyPr>
          <a:lstStyle/>
          <a:p>
            <a:pPr algn="ctr"/>
            <a:r>
              <a:rPr lang="en-US" altLang="zh-CN" sz="3600" b="1" dirty="0" smtClean="0">
                <a:solidFill>
                  <a:srgbClr val="404145"/>
                </a:solidFill>
                <a:latin typeface="Giorgio Sans Medium" panose="020B0603030202040204" pitchFamily="34" charset="0"/>
                <a:ea typeface="微软雅黑" panose="020B0503020204020204" pitchFamily="34" charset="-122"/>
              </a:rPr>
              <a:t>4</a:t>
            </a:r>
            <a:endParaRPr lang="zh-CN" altLang="en-US" sz="3600" b="1" dirty="0">
              <a:solidFill>
                <a:srgbClr val="404145"/>
              </a:solidFill>
              <a:latin typeface="Giorgio Sans Medium" panose="020B0603030202040204" pitchFamily="34" charset="0"/>
              <a:ea typeface="微软雅黑" panose="020B0503020204020204" pitchFamily="34" charset="-122"/>
            </a:endParaRPr>
          </a:p>
        </p:txBody>
      </p:sp>
      <p:sp>
        <p:nvSpPr>
          <p:cNvPr id="84" name="矩形 83"/>
          <p:cNvSpPr/>
          <p:nvPr/>
        </p:nvSpPr>
        <p:spPr>
          <a:xfrm>
            <a:off x="1986869" y="2043864"/>
            <a:ext cx="2963204" cy="368300"/>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完善系统安全性</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5" name="矩形 84"/>
          <p:cNvSpPr/>
          <p:nvPr/>
        </p:nvSpPr>
        <p:spPr>
          <a:xfrm>
            <a:off x="1986868" y="2415728"/>
            <a:ext cx="2963204" cy="829945"/>
          </a:xfrm>
          <a:prstGeom prst="rect">
            <a:avLst/>
          </a:prstGeom>
        </p:spPr>
        <p:txBody>
          <a:bodyPr wrap="square">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职员登录成功后，将职员编号记录在当前界面以及之后要操作的界面中，防止输入职员编号时产生错误的数据记录。</a:t>
            </a:r>
            <a:endParaRPr lang="zh-CN" altLang="en-US" sz="1200" dirty="0">
              <a:solidFill>
                <a:schemeClr val="bg1"/>
              </a:solidFill>
              <a:latin typeface="微软雅黑" panose="020B0503020204020204" pitchFamily="34" charset="-122"/>
              <a:ea typeface="微软雅黑" panose="020B0503020204020204" pitchFamily="34" charset="-122"/>
            </a:endParaRPr>
          </a:p>
          <a:p>
            <a:pPr algn="just"/>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6" name="矩形 85"/>
          <p:cNvSpPr/>
          <p:nvPr/>
        </p:nvSpPr>
        <p:spPr>
          <a:xfrm>
            <a:off x="7292592" y="4079103"/>
            <a:ext cx="2963204" cy="645160"/>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sym typeface="+mn-ea"/>
              </a:rPr>
              <a:t>完善功能</a:t>
            </a:r>
            <a:endParaRPr lang="zh-CN" altLang="en-US" b="1" dirty="0">
              <a:solidFill>
                <a:schemeClr val="bg1"/>
              </a:solidFill>
              <a:latin typeface="微软雅黑" panose="020B0503020204020204" pitchFamily="34" charset="-122"/>
              <a:ea typeface="微软雅黑" panose="020B0503020204020204" pitchFamily="34" charset="-122"/>
            </a:endParaRPr>
          </a:p>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7" name="矩形 86"/>
          <p:cNvSpPr/>
          <p:nvPr/>
        </p:nvSpPr>
        <p:spPr>
          <a:xfrm>
            <a:off x="7292591" y="4450967"/>
            <a:ext cx="2963204" cy="275590"/>
          </a:xfrm>
          <a:prstGeom prst="rect">
            <a:avLst/>
          </a:prstGeom>
        </p:spPr>
        <p:txBody>
          <a:bodyPr wrap="square">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添加用户投诉功能。</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8" name="矩形 87"/>
          <p:cNvSpPr/>
          <p:nvPr/>
        </p:nvSpPr>
        <p:spPr>
          <a:xfrm>
            <a:off x="9170858" y="2279482"/>
            <a:ext cx="2123987" cy="368300"/>
          </a:xfrm>
          <a:prstGeom prst="rect">
            <a:avLst/>
          </a:prstGeom>
        </p:spPr>
        <p:txBody>
          <a:bodyPr wrap="square">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改进窗体大小背景</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9" name="矩形 88"/>
          <p:cNvSpPr/>
          <p:nvPr/>
        </p:nvSpPr>
        <p:spPr>
          <a:xfrm>
            <a:off x="9170858" y="2651346"/>
            <a:ext cx="2123987" cy="645160"/>
          </a:xfrm>
          <a:prstGeom prst="rect">
            <a:avLst/>
          </a:prstGeom>
        </p:spPr>
        <p:txBody>
          <a:bodyPr wrap="square">
            <a:spAutoFit/>
          </a:bodyPr>
          <a:lstStyle/>
          <a:p>
            <a:pPr algn="just"/>
            <a:r>
              <a:rPr lang="zh-CN" altLang="en-US" sz="1200" dirty="0" smtClean="0">
                <a:solidFill>
                  <a:schemeClr val="bg1"/>
                </a:solidFill>
                <a:latin typeface="微软雅黑" panose="020B0503020204020204" pitchFamily="34" charset="-122"/>
                <a:ea typeface="微软雅黑" panose="020B0503020204020204" pitchFamily="34" charset="-122"/>
              </a:rPr>
              <a:t>对系统的外观和大小进行修改，使其看起来更加美观，方便用户使用。</a:t>
            </a:r>
            <a:endParaRPr lang="zh-CN" altLang="en-US" sz="1200"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42"/>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childTnLst>
                                </p:cTn>
                              </p:par>
                              <p:par>
                                <p:cTn id="17" presetID="35" presetClass="path" presetSubtype="0" accel="50000" decel="50000" fill="hold" grpId="1" nodeType="withEffect">
                                  <p:stCondLst>
                                    <p:cond delay="0"/>
                                  </p:stCondLst>
                                  <p:childTnLst>
                                    <p:animMotion origin="layout" path="M 1.875E-6 -3.7037E-6 L 0.12148 -3.7037E-6 " pathEditMode="relative" rAng="0" ptsTypes="AA">
                                      <p:cBhvr>
                                        <p:cTn id="18" dur="1000" spd="-100000" fill="hold"/>
                                        <p:tgtEl>
                                          <p:spTgt spid="41"/>
                                        </p:tgtEl>
                                        <p:attrNameLst>
                                          <p:attrName>ppt_x</p:attrName>
                                          <p:attrName>ppt_y</p:attrName>
                                        </p:attrNameLst>
                                      </p:cBhvr>
                                      <p:rCtr x="6068" y="0"/>
                                    </p:animMotion>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100"/>
                                        <p:tgtEl>
                                          <p:spTgt spid="68"/>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down)">
                                      <p:cBhvr>
                                        <p:cTn id="26" dur="100"/>
                                        <p:tgtEl>
                                          <p:spTgt spid="62"/>
                                        </p:tgtEl>
                                      </p:cBhvr>
                                    </p:animEffect>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left)">
                                      <p:cBhvr>
                                        <p:cTn id="30" dur="100"/>
                                        <p:tgtEl>
                                          <p:spTgt spid="61"/>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up)">
                                      <p:cBhvr>
                                        <p:cTn id="34" dur="100"/>
                                        <p:tgtEl>
                                          <p:spTgt spid="56"/>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left)">
                                      <p:cBhvr>
                                        <p:cTn id="38" dur="100"/>
                                        <p:tgtEl>
                                          <p:spTgt spid="55"/>
                                        </p:tgtEl>
                                      </p:cBhvr>
                                    </p:animEffect>
                                  </p:childTnLst>
                                </p:cTn>
                              </p:par>
                            </p:childTnLst>
                          </p:cTn>
                        </p:par>
                        <p:par>
                          <p:cTn id="39" fill="hold">
                            <p:stCondLst>
                              <p:cond delay="3000"/>
                            </p:stCondLst>
                            <p:childTnLst>
                              <p:par>
                                <p:cTn id="40" presetID="22" presetClass="entr" presetSubtype="4"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down)">
                                      <p:cBhvr>
                                        <p:cTn id="42" dur="100"/>
                                        <p:tgtEl>
                                          <p:spTgt spid="54"/>
                                        </p:tgtEl>
                                      </p:cBhvr>
                                    </p:animEffect>
                                  </p:childTnLst>
                                </p:cTn>
                              </p:par>
                            </p:childTnLst>
                          </p:cTn>
                        </p:par>
                        <p:par>
                          <p:cTn id="43" fill="hold">
                            <p:stCondLst>
                              <p:cond delay="3500"/>
                            </p:stCondLst>
                            <p:childTnLst>
                              <p:par>
                                <p:cTn id="44" presetID="22" presetClass="entr" presetSubtype="2" fill="hold" grpId="0" nodeType="after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wipe(right)">
                                      <p:cBhvr>
                                        <p:cTn id="46" dur="100"/>
                                        <p:tgtEl>
                                          <p:spTgt spid="53"/>
                                        </p:tgtEl>
                                      </p:cBhvr>
                                    </p:animEffect>
                                  </p:childTnLst>
                                </p:cTn>
                              </p:par>
                            </p:childTnLst>
                          </p:cTn>
                        </p:par>
                        <p:par>
                          <p:cTn id="47" fill="hold">
                            <p:stCondLst>
                              <p:cond delay="4000"/>
                            </p:stCondLst>
                            <p:childTnLst>
                              <p:par>
                                <p:cTn id="48" presetID="22" presetClass="entr" presetSubtype="4" fill="hold" grpId="0" nodeType="after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wipe(down)">
                                      <p:cBhvr>
                                        <p:cTn id="50" dur="100"/>
                                        <p:tgtEl>
                                          <p:spTgt spid="48"/>
                                        </p:tgtEl>
                                      </p:cBhvr>
                                    </p:animEffect>
                                  </p:childTnLst>
                                </p:cTn>
                              </p:par>
                            </p:childTnLst>
                          </p:cTn>
                        </p:par>
                        <p:par>
                          <p:cTn id="51" fill="hold">
                            <p:stCondLst>
                              <p:cond delay="4500"/>
                            </p:stCondLst>
                            <p:childTnLst>
                              <p:par>
                                <p:cTn id="52" presetID="22" presetClass="entr" presetSubtype="8" fill="hold" grpId="0" nodeType="after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wipe(left)">
                                      <p:cBhvr>
                                        <p:cTn id="54" dur="100"/>
                                        <p:tgtEl>
                                          <p:spTgt spid="47"/>
                                        </p:tgtEl>
                                      </p:cBhvr>
                                    </p:animEffect>
                                  </p:childTnLst>
                                </p:cTn>
                              </p:par>
                            </p:childTnLst>
                          </p:cTn>
                        </p:par>
                        <p:par>
                          <p:cTn id="55" fill="hold">
                            <p:stCondLst>
                              <p:cond delay="5000"/>
                            </p:stCondLst>
                            <p:childTnLst>
                              <p:par>
                                <p:cTn id="56" presetID="22" presetClass="entr" presetSubtype="1" fill="hold" grpId="0"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up)">
                                      <p:cBhvr>
                                        <p:cTn id="58" dur="100"/>
                                        <p:tgtEl>
                                          <p:spTgt spid="46"/>
                                        </p:tgtEl>
                                      </p:cBhvr>
                                    </p:animEffect>
                                  </p:childTnLst>
                                </p:cTn>
                              </p:par>
                            </p:childTnLst>
                          </p:cTn>
                        </p:par>
                        <p:par>
                          <p:cTn id="59" fill="hold">
                            <p:stCondLst>
                              <p:cond delay="5500"/>
                            </p:stCondLst>
                            <p:childTnLst>
                              <p:par>
                                <p:cTn id="60" presetID="22" presetClass="entr" presetSubtype="8"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100"/>
                                        <p:tgtEl>
                                          <p:spTgt spid="45"/>
                                        </p:tgtEl>
                                      </p:cBhvr>
                                    </p:animEffect>
                                  </p:childTnLst>
                                </p:cTn>
                              </p:par>
                            </p:childTnLst>
                          </p:cTn>
                        </p:par>
                        <p:par>
                          <p:cTn id="63" fill="hold">
                            <p:stCondLst>
                              <p:cond delay="6000"/>
                            </p:stCondLst>
                            <p:childTnLst>
                              <p:par>
                                <p:cTn id="64" presetID="22" presetClass="entr" presetSubtype="4" fill="hold" grpId="0" nodeType="after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100"/>
                                        <p:tgtEl>
                                          <p:spTgt spid="44"/>
                                        </p:tgtEl>
                                      </p:cBhvr>
                                    </p:animEffect>
                                  </p:childTnLst>
                                </p:cTn>
                              </p:par>
                            </p:childTnLst>
                          </p:cTn>
                        </p:par>
                        <p:par>
                          <p:cTn id="67" fill="hold">
                            <p:stCondLst>
                              <p:cond delay="6500"/>
                            </p:stCondLst>
                            <p:childTnLst>
                              <p:par>
                                <p:cTn id="68" presetID="22" presetClass="entr" presetSubtype="8"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100"/>
                                        <p:tgtEl>
                                          <p:spTgt spid="43"/>
                                        </p:tgtEl>
                                      </p:cBhvr>
                                    </p:animEffect>
                                  </p:childTnLst>
                                </p:cTn>
                              </p:par>
                            </p:childTnLst>
                          </p:cTn>
                        </p:par>
                        <p:par>
                          <p:cTn id="71" fill="hold">
                            <p:stCondLst>
                              <p:cond delay="7000"/>
                            </p:stCondLst>
                            <p:childTnLst>
                              <p:par>
                                <p:cTn id="72" presetID="22" presetClass="entr" presetSubtype="8" fill="hold" grpId="0" nodeType="after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wipe(left)">
                                      <p:cBhvr>
                                        <p:cTn id="74" dur="100"/>
                                        <p:tgtEl>
                                          <p:spTgt spid="67"/>
                                        </p:tgtEl>
                                      </p:cBhvr>
                                    </p:animEffect>
                                  </p:childTnLst>
                                </p:cTn>
                              </p:par>
                            </p:childTnLst>
                          </p:cTn>
                        </p:par>
                        <p:par>
                          <p:cTn id="75" fill="hold">
                            <p:stCondLst>
                              <p:cond delay="7500"/>
                            </p:stCondLst>
                            <p:childTnLst>
                              <p:par>
                                <p:cTn id="76" presetID="53" presetClass="entr" presetSubtype="16" fill="hold" grpId="0" nodeType="afterEffect">
                                  <p:stCondLst>
                                    <p:cond delay="0"/>
                                  </p:stCondLst>
                                  <p:childTnLst>
                                    <p:set>
                                      <p:cBhvr>
                                        <p:cTn id="77" dur="1" fill="hold">
                                          <p:stCondLst>
                                            <p:cond delay="0"/>
                                          </p:stCondLst>
                                        </p:cTn>
                                        <p:tgtEl>
                                          <p:spTgt spid="66"/>
                                        </p:tgtEl>
                                        <p:attrNameLst>
                                          <p:attrName>style.visibility</p:attrName>
                                        </p:attrNameLst>
                                      </p:cBhvr>
                                      <p:to>
                                        <p:strVal val="visible"/>
                                      </p:to>
                                    </p:set>
                                    <p:anim calcmode="lin" valueType="num">
                                      <p:cBhvr>
                                        <p:cTn id="78" dur="500" fill="hold"/>
                                        <p:tgtEl>
                                          <p:spTgt spid="66"/>
                                        </p:tgtEl>
                                        <p:attrNameLst>
                                          <p:attrName>ppt_w</p:attrName>
                                        </p:attrNameLst>
                                      </p:cBhvr>
                                      <p:tavLst>
                                        <p:tav tm="0">
                                          <p:val>
                                            <p:fltVal val="0"/>
                                          </p:val>
                                        </p:tav>
                                        <p:tav tm="100000">
                                          <p:val>
                                            <p:strVal val="#ppt_w"/>
                                          </p:val>
                                        </p:tav>
                                      </p:tavLst>
                                    </p:anim>
                                    <p:anim calcmode="lin" valueType="num">
                                      <p:cBhvr>
                                        <p:cTn id="79" dur="500" fill="hold"/>
                                        <p:tgtEl>
                                          <p:spTgt spid="66"/>
                                        </p:tgtEl>
                                        <p:attrNameLst>
                                          <p:attrName>ppt_h</p:attrName>
                                        </p:attrNameLst>
                                      </p:cBhvr>
                                      <p:tavLst>
                                        <p:tav tm="0">
                                          <p:val>
                                            <p:fltVal val="0"/>
                                          </p:val>
                                        </p:tav>
                                        <p:tav tm="100000">
                                          <p:val>
                                            <p:strVal val="#ppt_h"/>
                                          </p:val>
                                        </p:tav>
                                      </p:tavLst>
                                    </p:anim>
                                    <p:animEffect transition="in" filter="fade">
                                      <p:cBhvr>
                                        <p:cTn id="80" dur="500"/>
                                        <p:tgtEl>
                                          <p:spTgt spid="66"/>
                                        </p:tgtEl>
                                      </p:cBhvr>
                                    </p:animEffect>
                                  </p:childTnLst>
                                </p:cTn>
                              </p:par>
                              <p:par>
                                <p:cTn id="81" presetID="53" presetClass="entr" presetSubtype="16" fill="hold" grpId="0" nodeType="withEffect">
                                  <p:stCondLst>
                                    <p:cond delay="250"/>
                                  </p:stCondLst>
                                  <p:childTnLst>
                                    <p:set>
                                      <p:cBhvr>
                                        <p:cTn id="82" dur="1" fill="hold">
                                          <p:stCondLst>
                                            <p:cond delay="0"/>
                                          </p:stCondLst>
                                        </p:cTn>
                                        <p:tgtEl>
                                          <p:spTgt spid="78"/>
                                        </p:tgtEl>
                                        <p:attrNameLst>
                                          <p:attrName>style.visibility</p:attrName>
                                        </p:attrNameLst>
                                      </p:cBhvr>
                                      <p:to>
                                        <p:strVal val="visible"/>
                                      </p:to>
                                    </p:set>
                                    <p:anim calcmode="lin" valueType="num">
                                      <p:cBhvr>
                                        <p:cTn id="83" dur="500" fill="hold"/>
                                        <p:tgtEl>
                                          <p:spTgt spid="78"/>
                                        </p:tgtEl>
                                        <p:attrNameLst>
                                          <p:attrName>ppt_w</p:attrName>
                                        </p:attrNameLst>
                                      </p:cBhvr>
                                      <p:tavLst>
                                        <p:tav tm="0">
                                          <p:val>
                                            <p:fltVal val="0"/>
                                          </p:val>
                                        </p:tav>
                                        <p:tav tm="100000">
                                          <p:val>
                                            <p:strVal val="#ppt_w"/>
                                          </p:val>
                                        </p:tav>
                                      </p:tavLst>
                                    </p:anim>
                                    <p:anim calcmode="lin" valueType="num">
                                      <p:cBhvr>
                                        <p:cTn id="84" dur="500" fill="hold"/>
                                        <p:tgtEl>
                                          <p:spTgt spid="78"/>
                                        </p:tgtEl>
                                        <p:attrNameLst>
                                          <p:attrName>ppt_h</p:attrName>
                                        </p:attrNameLst>
                                      </p:cBhvr>
                                      <p:tavLst>
                                        <p:tav tm="0">
                                          <p:val>
                                            <p:fltVal val="0"/>
                                          </p:val>
                                        </p:tav>
                                        <p:tav tm="100000">
                                          <p:val>
                                            <p:strVal val="#ppt_h"/>
                                          </p:val>
                                        </p:tav>
                                      </p:tavLst>
                                    </p:anim>
                                    <p:animEffect transition="in" filter="fade">
                                      <p:cBhvr>
                                        <p:cTn id="85" dur="500"/>
                                        <p:tgtEl>
                                          <p:spTgt spid="78"/>
                                        </p:tgtEl>
                                      </p:cBhvr>
                                    </p:animEffect>
                                  </p:childTnLst>
                                </p:cTn>
                              </p:par>
                              <p:par>
                                <p:cTn id="86" presetID="53" presetClass="entr" presetSubtype="16" fill="hold" grpId="0" nodeType="withEffect">
                                  <p:stCondLst>
                                    <p:cond delay="500"/>
                                  </p:stCondLst>
                                  <p:childTnLst>
                                    <p:set>
                                      <p:cBhvr>
                                        <p:cTn id="87" dur="1" fill="hold">
                                          <p:stCondLst>
                                            <p:cond delay="0"/>
                                          </p:stCondLst>
                                        </p:cTn>
                                        <p:tgtEl>
                                          <p:spTgt spid="77"/>
                                        </p:tgtEl>
                                        <p:attrNameLst>
                                          <p:attrName>style.visibility</p:attrName>
                                        </p:attrNameLst>
                                      </p:cBhvr>
                                      <p:to>
                                        <p:strVal val="visible"/>
                                      </p:to>
                                    </p:set>
                                    <p:anim calcmode="lin" valueType="num">
                                      <p:cBhvr>
                                        <p:cTn id="88" dur="500" fill="hold"/>
                                        <p:tgtEl>
                                          <p:spTgt spid="77"/>
                                        </p:tgtEl>
                                        <p:attrNameLst>
                                          <p:attrName>ppt_w</p:attrName>
                                        </p:attrNameLst>
                                      </p:cBhvr>
                                      <p:tavLst>
                                        <p:tav tm="0">
                                          <p:val>
                                            <p:fltVal val="0"/>
                                          </p:val>
                                        </p:tav>
                                        <p:tav tm="100000">
                                          <p:val>
                                            <p:strVal val="#ppt_w"/>
                                          </p:val>
                                        </p:tav>
                                      </p:tavLst>
                                    </p:anim>
                                    <p:anim calcmode="lin" valueType="num">
                                      <p:cBhvr>
                                        <p:cTn id="89" dur="500" fill="hold"/>
                                        <p:tgtEl>
                                          <p:spTgt spid="77"/>
                                        </p:tgtEl>
                                        <p:attrNameLst>
                                          <p:attrName>ppt_h</p:attrName>
                                        </p:attrNameLst>
                                      </p:cBhvr>
                                      <p:tavLst>
                                        <p:tav tm="0">
                                          <p:val>
                                            <p:fltVal val="0"/>
                                          </p:val>
                                        </p:tav>
                                        <p:tav tm="100000">
                                          <p:val>
                                            <p:strVal val="#ppt_h"/>
                                          </p:val>
                                        </p:tav>
                                      </p:tavLst>
                                    </p:anim>
                                    <p:animEffect transition="in" filter="fade">
                                      <p:cBhvr>
                                        <p:cTn id="90" dur="500"/>
                                        <p:tgtEl>
                                          <p:spTgt spid="77"/>
                                        </p:tgtEl>
                                      </p:cBhvr>
                                    </p:animEffect>
                                  </p:childTnLst>
                                </p:cTn>
                              </p:par>
                              <p:par>
                                <p:cTn id="91" presetID="53" presetClass="entr" presetSubtype="16" fill="hold" grpId="0" nodeType="withEffect">
                                  <p:stCondLst>
                                    <p:cond delay="750"/>
                                  </p:stCondLst>
                                  <p:childTnLst>
                                    <p:set>
                                      <p:cBhvr>
                                        <p:cTn id="92" dur="1" fill="hold">
                                          <p:stCondLst>
                                            <p:cond delay="0"/>
                                          </p:stCondLst>
                                        </p:cTn>
                                        <p:tgtEl>
                                          <p:spTgt spid="79"/>
                                        </p:tgtEl>
                                        <p:attrNameLst>
                                          <p:attrName>style.visibility</p:attrName>
                                        </p:attrNameLst>
                                      </p:cBhvr>
                                      <p:to>
                                        <p:strVal val="visible"/>
                                      </p:to>
                                    </p:set>
                                    <p:anim calcmode="lin" valueType="num">
                                      <p:cBhvr>
                                        <p:cTn id="93" dur="500" fill="hold"/>
                                        <p:tgtEl>
                                          <p:spTgt spid="79"/>
                                        </p:tgtEl>
                                        <p:attrNameLst>
                                          <p:attrName>ppt_w</p:attrName>
                                        </p:attrNameLst>
                                      </p:cBhvr>
                                      <p:tavLst>
                                        <p:tav tm="0">
                                          <p:val>
                                            <p:fltVal val="0"/>
                                          </p:val>
                                        </p:tav>
                                        <p:tav tm="100000">
                                          <p:val>
                                            <p:strVal val="#ppt_w"/>
                                          </p:val>
                                        </p:tav>
                                      </p:tavLst>
                                    </p:anim>
                                    <p:anim calcmode="lin" valueType="num">
                                      <p:cBhvr>
                                        <p:cTn id="94" dur="500" fill="hold"/>
                                        <p:tgtEl>
                                          <p:spTgt spid="79"/>
                                        </p:tgtEl>
                                        <p:attrNameLst>
                                          <p:attrName>ppt_h</p:attrName>
                                        </p:attrNameLst>
                                      </p:cBhvr>
                                      <p:tavLst>
                                        <p:tav tm="0">
                                          <p:val>
                                            <p:fltVal val="0"/>
                                          </p:val>
                                        </p:tav>
                                        <p:tav tm="100000">
                                          <p:val>
                                            <p:strVal val="#ppt_h"/>
                                          </p:val>
                                        </p:tav>
                                      </p:tavLst>
                                    </p:anim>
                                    <p:animEffect transition="in" filter="fade">
                                      <p:cBhvr>
                                        <p:cTn id="95" dur="500"/>
                                        <p:tgtEl>
                                          <p:spTgt spid="79"/>
                                        </p:tgtEl>
                                      </p:cBhvr>
                                    </p:animEffect>
                                  </p:childTnLst>
                                </p:cTn>
                              </p:par>
                            </p:childTnLst>
                          </p:cTn>
                        </p:par>
                        <p:par>
                          <p:cTn id="96" fill="hold">
                            <p:stCondLst>
                              <p:cond delay="8000"/>
                            </p:stCondLst>
                            <p:childTnLst>
                              <p:par>
                                <p:cTn id="97" presetID="53" presetClass="entr" presetSubtype="16" fill="hold" grpId="0" nodeType="afterEffect">
                                  <p:stCondLst>
                                    <p:cond delay="0"/>
                                  </p:stCondLst>
                                  <p:childTnLst>
                                    <p:set>
                                      <p:cBhvr>
                                        <p:cTn id="98" dur="1" fill="hold">
                                          <p:stCondLst>
                                            <p:cond delay="0"/>
                                          </p:stCondLst>
                                        </p:cTn>
                                        <p:tgtEl>
                                          <p:spTgt spid="80"/>
                                        </p:tgtEl>
                                        <p:attrNameLst>
                                          <p:attrName>style.visibility</p:attrName>
                                        </p:attrNameLst>
                                      </p:cBhvr>
                                      <p:to>
                                        <p:strVal val="visible"/>
                                      </p:to>
                                    </p:set>
                                    <p:anim calcmode="lin" valueType="num">
                                      <p:cBhvr>
                                        <p:cTn id="99" dur="500" fill="hold"/>
                                        <p:tgtEl>
                                          <p:spTgt spid="80"/>
                                        </p:tgtEl>
                                        <p:attrNameLst>
                                          <p:attrName>ppt_w</p:attrName>
                                        </p:attrNameLst>
                                      </p:cBhvr>
                                      <p:tavLst>
                                        <p:tav tm="0">
                                          <p:val>
                                            <p:fltVal val="0"/>
                                          </p:val>
                                        </p:tav>
                                        <p:tav tm="100000">
                                          <p:val>
                                            <p:strVal val="#ppt_w"/>
                                          </p:val>
                                        </p:tav>
                                      </p:tavLst>
                                    </p:anim>
                                    <p:anim calcmode="lin" valueType="num">
                                      <p:cBhvr>
                                        <p:cTn id="100" dur="500" fill="hold"/>
                                        <p:tgtEl>
                                          <p:spTgt spid="80"/>
                                        </p:tgtEl>
                                        <p:attrNameLst>
                                          <p:attrName>ppt_h</p:attrName>
                                        </p:attrNameLst>
                                      </p:cBhvr>
                                      <p:tavLst>
                                        <p:tav tm="0">
                                          <p:val>
                                            <p:fltVal val="0"/>
                                          </p:val>
                                        </p:tav>
                                        <p:tav tm="100000">
                                          <p:val>
                                            <p:strVal val="#ppt_h"/>
                                          </p:val>
                                        </p:tav>
                                      </p:tavLst>
                                    </p:anim>
                                    <p:animEffect transition="in" filter="fade">
                                      <p:cBhvr>
                                        <p:cTn id="101" dur="500"/>
                                        <p:tgtEl>
                                          <p:spTgt spid="80"/>
                                        </p:tgtEl>
                                      </p:cBhvr>
                                    </p:animEffect>
                                  </p:childTnLst>
                                </p:cTn>
                              </p:par>
                            </p:childTnLst>
                          </p:cTn>
                        </p:par>
                        <p:par>
                          <p:cTn id="102" fill="hold">
                            <p:stCondLst>
                              <p:cond delay="8500"/>
                            </p:stCondLst>
                            <p:childTnLst>
                              <p:par>
                                <p:cTn id="103" presetID="10" presetClass="entr" presetSubtype="0"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childTnLst>
                          </p:cTn>
                        </p:par>
                        <p:par>
                          <p:cTn id="106" fill="hold">
                            <p:stCondLst>
                              <p:cond delay="9000"/>
                            </p:stCondLst>
                            <p:childTnLst>
                              <p:par>
                                <p:cTn id="107" presetID="53" presetClass="entr" presetSubtype="16" fill="hold" grpId="0" nodeType="afterEffect">
                                  <p:stCondLst>
                                    <p:cond delay="0"/>
                                  </p:stCondLst>
                                  <p:iterate type="lt">
                                    <p:tmPct val="10000"/>
                                  </p:iterate>
                                  <p:childTnLst>
                                    <p:set>
                                      <p:cBhvr>
                                        <p:cTn id="108" dur="1" fill="hold">
                                          <p:stCondLst>
                                            <p:cond delay="0"/>
                                          </p:stCondLst>
                                        </p:cTn>
                                        <p:tgtEl>
                                          <p:spTgt spid="50"/>
                                        </p:tgtEl>
                                        <p:attrNameLst>
                                          <p:attrName>style.visibility</p:attrName>
                                        </p:attrNameLst>
                                      </p:cBhvr>
                                      <p:to>
                                        <p:strVal val="visible"/>
                                      </p:to>
                                    </p:set>
                                    <p:anim calcmode="lin" valueType="num">
                                      <p:cBhvr>
                                        <p:cTn id="109" dur="100" fill="hold"/>
                                        <p:tgtEl>
                                          <p:spTgt spid="50"/>
                                        </p:tgtEl>
                                        <p:attrNameLst>
                                          <p:attrName>ppt_w</p:attrName>
                                        </p:attrNameLst>
                                      </p:cBhvr>
                                      <p:tavLst>
                                        <p:tav tm="0">
                                          <p:val>
                                            <p:fltVal val="0"/>
                                          </p:val>
                                        </p:tav>
                                        <p:tav tm="100000">
                                          <p:val>
                                            <p:strVal val="#ppt_w"/>
                                          </p:val>
                                        </p:tav>
                                      </p:tavLst>
                                    </p:anim>
                                    <p:anim calcmode="lin" valueType="num">
                                      <p:cBhvr>
                                        <p:cTn id="110" dur="100" fill="hold"/>
                                        <p:tgtEl>
                                          <p:spTgt spid="50"/>
                                        </p:tgtEl>
                                        <p:attrNameLst>
                                          <p:attrName>ppt_h</p:attrName>
                                        </p:attrNameLst>
                                      </p:cBhvr>
                                      <p:tavLst>
                                        <p:tav tm="0">
                                          <p:val>
                                            <p:fltVal val="0"/>
                                          </p:val>
                                        </p:tav>
                                        <p:tav tm="100000">
                                          <p:val>
                                            <p:strVal val="#ppt_h"/>
                                          </p:val>
                                        </p:tav>
                                      </p:tavLst>
                                    </p:anim>
                                    <p:animEffect transition="in" filter="fade">
                                      <p:cBhvr>
                                        <p:cTn id="111" dur="100"/>
                                        <p:tgtEl>
                                          <p:spTgt spid="50"/>
                                        </p:tgtEl>
                                      </p:cBhvr>
                                    </p:animEffect>
                                  </p:childTnLst>
                                </p:cTn>
                              </p:par>
                            </p:childTnLst>
                          </p:cTn>
                        </p:par>
                        <p:par>
                          <p:cTn id="112" fill="hold">
                            <p:stCondLst>
                              <p:cond delay="4949"/>
                            </p:stCondLst>
                            <p:childTnLst>
                              <p:par>
                                <p:cTn id="113" presetID="53" presetClass="entr" presetSubtype="16" fill="hold" grpId="0" nodeType="afterEffect">
                                  <p:stCondLst>
                                    <p:cond delay="0"/>
                                  </p:stCondLst>
                                  <p:childTnLst>
                                    <p:set>
                                      <p:cBhvr>
                                        <p:cTn id="114" dur="1" fill="hold">
                                          <p:stCondLst>
                                            <p:cond delay="0"/>
                                          </p:stCondLst>
                                        </p:cTn>
                                        <p:tgtEl>
                                          <p:spTgt spid="81"/>
                                        </p:tgtEl>
                                        <p:attrNameLst>
                                          <p:attrName>style.visibility</p:attrName>
                                        </p:attrNameLst>
                                      </p:cBhvr>
                                      <p:to>
                                        <p:strVal val="visible"/>
                                      </p:to>
                                    </p:set>
                                    <p:anim calcmode="lin" valueType="num">
                                      <p:cBhvr>
                                        <p:cTn id="115" dur="500" fill="hold"/>
                                        <p:tgtEl>
                                          <p:spTgt spid="81"/>
                                        </p:tgtEl>
                                        <p:attrNameLst>
                                          <p:attrName>ppt_w</p:attrName>
                                        </p:attrNameLst>
                                      </p:cBhvr>
                                      <p:tavLst>
                                        <p:tav tm="0">
                                          <p:val>
                                            <p:fltVal val="0"/>
                                          </p:val>
                                        </p:tav>
                                        <p:tav tm="100000">
                                          <p:val>
                                            <p:strVal val="#ppt_w"/>
                                          </p:val>
                                        </p:tav>
                                      </p:tavLst>
                                    </p:anim>
                                    <p:anim calcmode="lin" valueType="num">
                                      <p:cBhvr>
                                        <p:cTn id="116" dur="500" fill="hold"/>
                                        <p:tgtEl>
                                          <p:spTgt spid="81"/>
                                        </p:tgtEl>
                                        <p:attrNameLst>
                                          <p:attrName>ppt_h</p:attrName>
                                        </p:attrNameLst>
                                      </p:cBhvr>
                                      <p:tavLst>
                                        <p:tav tm="0">
                                          <p:val>
                                            <p:fltVal val="0"/>
                                          </p:val>
                                        </p:tav>
                                        <p:tav tm="100000">
                                          <p:val>
                                            <p:strVal val="#ppt_h"/>
                                          </p:val>
                                        </p:tav>
                                      </p:tavLst>
                                    </p:anim>
                                    <p:animEffect transition="in" filter="fade">
                                      <p:cBhvr>
                                        <p:cTn id="117" dur="500"/>
                                        <p:tgtEl>
                                          <p:spTgt spid="81"/>
                                        </p:tgtEl>
                                      </p:cBhvr>
                                    </p:animEffect>
                                  </p:childTnLst>
                                </p:cTn>
                              </p:par>
                            </p:childTnLst>
                          </p:cTn>
                        </p:par>
                        <p:par>
                          <p:cTn id="118" fill="hold">
                            <p:stCondLst>
                              <p:cond delay="5449"/>
                            </p:stCondLst>
                            <p:childTnLst>
                              <p:par>
                                <p:cTn id="119" presetID="10" presetClass="entr" presetSubtype="0" fill="hold" grpId="0" nodeType="afterEffect">
                                  <p:stCondLst>
                                    <p:cond delay="0"/>
                                  </p:stCondLst>
                                  <p:childTnLst>
                                    <p:set>
                                      <p:cBhvr>
                                        <p:cTn id="120" dur="1" fill="hold">
                                          <p:stCondLst>
                                            <p:cond delay="0"/>
                                          </p:stCondLst>
                                        </p:cTn>
                                        <p:tgtEl>
                                          <p:spTgt spid="86"/>
                                        </p:tgtEl>
                                        <p:attrNameLst>
                                          <p:attrName>style.visibility</p:attrName>
                                        </p:attrNameLst>
                                      </p:cBhvr>
                                      <p:to>
                                        <p:strVal val="visible"/>
                                      </p:to>
                                    </p:set>
                                    <p:animEffect transition="in" filter="fade">
                                      <p:cBhvr>
                                        <p:cTn id="121" dur="500"/>
                                        <p:tgtEl>
                                          <p:spTgt spid="86"/>
                                        </p:tgtEl>
                                      </p:cBhvr>
                                    </p:animEffect>
                                  </p:childTnLst>
                                </p:cTn>
                              </p:par>
                            </p:childTnLst>
                          </p:cTn>
                        </p:par>
                        <p:par>
                          <p:cTn id="122" fill="hold">
                            <p:stCondLst>
                              <p:cond delay="5949"/>
                            </p:stCondLst>
                            <p:childTnLst>
                              <p:par>
                                <p:cTn id="123" presetID="53" presetClass="entr" presetSubtype="16" fill="hold" grpId="0" nodeType="afterEffect">
                                  <p:stCondLst>
                                    <p:cond delay="0"/>
                                  </p:stCondLst>
                                  <p:iterate type="lt">
                                    <p:tmPct val="10000"/>
                                  </p:iterate>
                                  <p:childTnLst>
                                    <p:set>
                                      <p:cBhvr>
                                        <p:cTn id="124" dur="1" fill="hold">
                                          <p:stCondLst>
                                            <p:cond delay="0"/>
                                          </p:stCondLst>
                                        </p:cTn>
                                        <p:tgtEl>
                                          <p:spTgt spid="87"/>
                                        </p:tgtEl>
                                        <p:attrNameLst>
                                          <p:attrName>style.visibility</p:attrName>
                                        </p:attrNameLst>
                                      </p:cBhvr>
                                      <p:to>
                                        <p:strVal val="visible"/>
                                      </p:to>
                                    </p:set>
                                    <p:anim calcmode="lin" valueType="num">
                                      <p:cBhvr>
                                        <p:cTn id="125" dur="100" fill="hold"/>
                                        <p:tgtEl>
                                          <p:spTgt spid="87"/>
                                        </p:tgtEl>
                                        <p:attrNameLst>
                                          <p:attrName>ppt_w</p:attrName>
                                        </p:attrNameLst>
                                      </p:cBhvr>
                                      <p:tavLst>
                                        <p:tav tm="0">
                                          <p:val>
                                            <p:fltVal val="0"/>
                                          </p:val>
                                        </p:tav>
                                        <p:tav tm="100000">
                                          <p:val>
                                            <p:strVal val="#ppt_w"/>
                                          </p:val>
                                        </p:tav>
                                      </p:tavLst>
                                    </p:anim>
                                    <p:anim calcmode="lin" valueType="num">
                                      <p:cBhvr>
                                        <p:cTn id="126" dur="100" fill="hold"/>
                                        <p:tgtEl>
                                          <p:spTgt spid="87"/>
                                        </p:tgtEl>
                                        <p:attrNameLst>
                                          <p:attrName>ppt_h</p:attrName>
                                        </p:attrNameLst>
                                      </p:cBhvr>
                                      <p:tavLst>
                                        <p:tav tm="0">
                                          <p:val>
                                            <p:fltVal val="0"/>
                                          </p:val>
                                        </p:tav>
                                        <p:tav tm="100000">
                                          <p:val>
                                            <p:strVal val="#ppt_h"/>
                                          </p:val>
                                        </p:tav>
                                      </p:tavLst>
                                    </p:anim>
                                    <p:animEffect transition="in" filter="fade">
                                      <p:cBhvr>
                                        <p:cTn id="127" dur="100"/>
                                        <p:tgtEl>
                                          <p:spTgt spid="87"/>
                                        </p:tgtEl>
                                      </p:cBhvr>
                                    </p:animEffect>
                                  </p:childTnLst>
                                </p:cTn>
                              </p:par>
                            </p:childTnLst>
                          </p:cTn>
                        </p:par>
                        <p:par>
                          <p:cTn id="128" fill="hold">
                            <p:stCondLst>
                              <p:cond delay="6129"/>
                            </p:stCondLst>
                            <p:childTnLst>
                              <p:par>
                                <p:cTn id="129" presetID="53" presetClass="entr" presetSubtype="16" fill="hold" grpId="0" nodeType="afterEffect">
                                  <p:stCondLst>
                                    <p:cond delay="0"/>
                                  </p:stCondLst>
                                  <p:childTnLst>
                                    <p:set>
                                      <p:cBhvr>
                                        <p:cTn id="130" dur="1" fill="hold">
                                          <p:stCondLst>
                                            <p:cond delay="0"/>
                                          </p:stCondLst>
                                        </p:cTn>
                                        <p:tgtEl>
                                          <p:spTgt spid="82"/>
                                        </p:tgtEl>
                                        <p:attrNameLst>
                                          <p:attrName>style.visibility</p:attrName>
                                        </p:attrNameLst>
                                      </p:cBhvr>
                                      <p:to>
                                        <p:strVal val="visible"/>
                                      </p:to>
                                    </p:set>
                                    <p:anim calcmode="lin" valueType="num">
                                      <p:cBhvr>
                                        <p:cTn id="131" dur="500" fill="hold"/>
                                        <p:tgtEl>
                                          <p:spTgt spid="82"/>
                                        </p:tgtEl>
                                        <p:attrNameLst>
                                          <p:attrName>ppt_w</p:attrName>
                                        </p:attrNameLst>
                                      </p:cBhvr>
                                      <p:tavLst>
                                        <p:tav tm="0">
                                          <p:val>
                                            <p:fltVal val="0"/>
                                          </p:val>
                                        </p:tav>
                                        <p:tav tm="100000">
                                          <p:val>
                                            <p:strVal val="#ppt_w"/>
                                          </p:val>
                                        </p:tav>
                                      </p:tavLst>
                                    </p:anim>
                                    <p:anim calcmode="lin" valueType="num">
                                      <p:cBhvr>
                                        <p:cTn id="132" dur="500" fill="hold"/>
                                        <p:tgtEl>
                                          <p:spTgt spid="82"/>
                                        </p:tgtEl>
                                        <p:attrNameLst>
                                          <p:attrName>ppt_h</p:attrName>
                                        </p:attrNameLst>
                                      </p:cBhvr>
                                      <p:tavLst>
                                        <p:tav tm="0">
                                          <p:val>
                                            <p:fltVal val="0"/>
                                          </p:val>
                                        </p:tav>
                                        <p:tav tm="100000">
                                          <p:val>
                                            <p:strVal val="#ppt_h"/>
                                          </p:val>
                                        </p:tav>
                                      </p:tavLst>
                                    </p:anim>
                                    <p:animEffect transition="in" filter="fade">
                                      <p:cBhvr>
                                        <p:cTn id="133" dur="500"/>
                                        <p:tgtEl>
                                          <p:spTgt spid="82"/>
                                        </p:tgtEl>
                                      </p:cBhvr>
                                    </p:animEffect>
                                  </p:childTnLst>
                                </p:cTn>
                              </p:par>
                            </p:childTnLst>
                          </p:cTn>
                        </p:par>
                        <p:par>
                          <p:cTn id="134" fill="hold">
                            <p:stCondLst>
                              <p:cond delay="6629"/>
                            </p:stCondLst>
                            <p:childTnLst>
                              <p:par>
                                <p:cTn id="135" presetID="10" presetClass="entr" presetSubtype="0" fill="hold" grpId="0" nodeType="afterEffect">
                                  <p:stCondLst>
                                    <p:cond delay="0"/>
                                  </p:stCondLst>
                                  <p:childTnLst>
                                    <p:set>
                                      <p:cBhvr>
                                        <p:cTn id="136" dur="1" fill="hold">
                                          <p:stCondLst>
                                            <p:cond delay="0"/>
                                          </p:stCondLst>
                                        </p:cTn>
                                        <p:tgtEl>
                                          <p:spTgt spid="84"/>
                                        </p:tgtEl>
                                        <p:attrNameLst>
                                          <p:attrName>style.visibility</p:attrName>
                                        </p:attrNameLst>
                                      </p:cBhvr>
                                      <p:to>
                                        <p:strVal val="visible"/>
                                      </p:to>
                                    </p:set>
                                    <p:animEffect transition="in" filter="fade">
                                      <p:cBhvr>
                                        <p:cTn id="137" dur="500"/>
                                        <p:tgtEl>
                                          <p:spTgt spid="84"/>
                                        </p:tgtEl>
                                      </p:cBhvr>
                                    </p:animEffect>
                                  </p:childTnLst>
                                </p:cTn>
                              </p:par>
                            </p:childTnLst>
                          </p:cTn>
                        </p:par>
                        <p:par>
                          <p:cTn id="138" fill="hold">
                            <p:stCondLst>
                              <p:cond delay="7129"/>
                            </p:stCondLst>
                            <p:childTnLst>
                              <p:par>
                                <p:cTn id="139" presetID="53" presetClass="entr" presetSubtype="16" fill="hold" grpId="0" nodeType="afterEffect">
                                  <p:stCondLst>
                                    <p:cond delay="0"/>
                                  </p:stCondLst>
                                  <p:iterate type="lt">
                                    <p:tmPct val="10000"/>
                                  </p:iterate>
                                  <p:childTnLst>
                                    <p:set>
                                      <p:cBhvr>
                                        <p:cTn id="140" dur="1" fill="hold">
                                          <p:stCondLst>
                                            <p:cond delay="0"/>
                                          </p:stCondLst>
                                        </p:cTn>
                                        <p:tgtEl>
                                          <p:spTgt spid="85"/>
                                        </p:tgtEl>
                                        <p:attrNameLst>
                                          <p:attrName>style.visibility</p:attrName>
                                        </p:attrNameLst>
                                      </p:cBhvr>
                                      <p:to>
                                        <p:strVal val="visible"/>
                                      </p:to>
                                    </p:set>
                                    <p:anim calcmode="lin" valueType="num">
                                      <p:cBhvr>
                                        <p:cTn id="141" dur="100" fill="hold"/>
                                        <p:tgtEl>
                                          <p:spTgt spid="85"/>
                                        </p:tgtEl>
                                        <p:attrNameLst>
                                          <p:attrName>ppt_w</p:attrName>
                                        </p:attrNameLst>
                                      </p:cBhvr>
                                      <p:tavLst>
                                        <p:tav tm="0">
                                          <p:val>
                                            <p:fltVal val="0"/>
                                          </p:val>
                                        </p:tav>
                                        <p:tav tm="100000">
                                          <p:val>
                                            <p:strVal val="#ppt_w"/>
                                          </p:val>
                                        </p:tav>
                                      </p:tavLst>
                                    </p:anim>
                                    <p:anim calcmode="lin" valueType="num">
                                      <p:cBhvr>
                                        <p:cTn id="142" dur="100" fill="hold"/>
                                        <p:tgtEl>
                                          <p:spTgt spid="85"/>
                                        </p:tgtEl>
                                        <p:attrNameLst>
                                          <p:attrName>ppt_h</p:attrName>
                                        </p:attrNameLst>
                                      </p:cBhvr>
                                      <p:tavLst>
                                        <p:tav tm="0">
                                          <p:val>
                                            <p:fltVal val="0"/>
                                          </p:val>
                                        </p:tav>
                                        <p:tav tm="100000">
                                          <p:val>
                                            <p:strVal val="#ppt_h"/>
                                          </p:val>
                                        </p:tav>
                                      </p:tavLst>
                                    </p:anim>
                                    <p:animEffect transition="in" filter="fade">
                                      <p:cBhvr>
                                        <p:cTn id="143" dur="100"/>
                                        <p:tgtEl>
                                          <p:spTgt spid="85"/>
                                        </p:tgtEl>
                                      </p:cBhvr>
                                    </p:animEffect>
                                  </p:childTnLst>
                                </p:cTn>
                              </p:par>
                            </p:childTnLst>
                          </p:cTn>
                        </p:par>
                        <p:par>
                          <p:cTn id="144" fill="hold">
                            <p:stCondLst>
                              <p:cond delay="7729"/>
                            </p:stCondLst>
                            <p:childTnLst>
                              <p:par>
                                <p:cTn id="145" presetID="53" presetClass="entr" presetSubtype="16" fill="hold" grpId="0" nodeType="afterEffect">
                                  <p:stCondLst>
                                    <p:cond delay="0"/>
                                  </p:stCondLst>
                                  <p:childTnLst>
                                    <p:set>
                                      <p:cBhvr>
                                        <p:cTn id="146" dur="1" fill="hold">
                                          <p:stCondLst>
                                            <p:cond delay="0"/>
                                          </p:stCondLst>
                                        </p:cTn>
                                        <p:tgtEl>
                                          <p:spTgt spid="83"/>
                                        </p:tgtEl>
                                        <p:attrNameLst>
                                          <p:attrName>style.visibility</p:attrName>
                                        </p:attrNameLst>
                                      </p:cBhvr>
                                      <p:to>
                                        <p:strVal val="visible"/>
                                      </p:to>
                                    </p:set>
                                    <p:anim calcmode="lin" valueType="num">
                                      <p:cBhvr>
                                        <p:cTn id="147" dur="500" fill="hold"/>
                                        <p:tgtEl>
                                          <p:spTgt spid="83"/>
                                        </p:tgtEl>
                                        <p:attrNameLst>
                                          <p:attrName>ppt_w</p:attrName>
                                        </p:attrNameLst>
                                      </p:cBhvr>
                                      <p:tavLst>
                                        <p:tav tm="0">
                                          <p:val>
                                            <p:fltVal val="0"/>
                                          </p:val>
                                        </p:tav>
                                        <p:tav tm="100000">
                                          <p:val>
                                            <p:strVal val="#ppt_w"/>
                                          </p:val>
                                        </p:tav>
                                      </p:tavLst>
                                    </p:anim>
                                    <p:anim calcmode="lin" valueType="num">
                                      <p:cBhvr>
                                        <p:cTn id="148" dur="500" fill="hold"/>
                                        <p:tgtEl>
                                          <p:spTgt spid="83"/>
                                        </p:tgtEl>
                                        <p:attrNameLst>
                                          <p:attrName>ppt_h</p:attrName>
                                        </p:attrNameLst>
                                      </p:cBhvr>
                                      <p:tavLst>
                                        <p:tav tm="0">
                                          <p:val>
                                            <p:fltVal val="0"/>
                                          </p:val>
                                        </p:tav>
                                        <p:tav tm="100000">
                                          <p:val>
                                            <p:strVal val="#ppt_h"/>
                                          </p:val>
                                        </p:tav>
                                      </p:tavLst>
                                    </p:anim>
                                    <p:animEffect transition="in" filter="fade">
                                      <p:cBhvr>
                                        <p:cTn id="149" dur="500"/>
                                        <p:tgtEl>
                                          <p:spTgt spid="83"/>
                                        </p:tgtEl>
                                      </p:cBhvr>
                                    </p:animEffect>
                                  </p:childTnLst>
                                </p:cTn>
                              </p:par>
                            </p:childTnLst>
                          </p:cTn>
                        </p:par>
                        <p:par>
                          <p:cTn id="150" fill="hold">
                            <p:stCondLst>
                              <p:cond delay="8229"/>
                            </p:stCondLst>
                            <p:childTnLst>
                              <p:par>
                                <p:cTn id="151" presetID="10" presetClass="entr" presetSubtype="0" fill="hold" grpId="0" nodeType="afterEffect">
                                  <p:stCondLst>
                                    <p:cond delay="0"/>
                                  </p:stCondLst>
                                  <p:childTnLst>
                                    <p:set>
                                      <p:cBhvr>
                                        <p:cTn id="152" dur="1" fill="hold">
                                          <p:stCondLst>
                                            <p:cond delay="0"/>
                                          </p:stCondLst>
                                        </p:cTn>
                                        <p:tgtEl>
                                          <p:spTgt spid="88"/>
                                        </p:tgtEl>
                                        <p:attrNameLst>
                                          <p:attrName>style.visibility</p:attrName>
                                        </p:attrNameLst>
                                      </p:cBhvr>
                                      <p:to>
                                        <p:strVal val="visible"/>
                                      </p:to>
                                    </p:set>
                                    <p:animEffect transition="in" filter="fade">
                                      <p:cBhvr>
                                        <p:cTn id="153" dur="500"/>
                                        <p:tgtEl>
                                          <p:spTgt spid="88"/>
                                        </p:tgtEl>
                                      </p:cBhvr>
                                    </p:animEffect>
                                  </p:childTnLst>
                                </p:cTn>
                              </p:par>
                            </p:childTnLst>
                          </p:cTn>
                        </p:par>
                        <p:par>
                          <p:cTn id="154" fill="hold">
                            <p:stCondLst>
                              <p:cond delay="8729"/>
                            </p:stCondLst>
                            <p:childTnLst>
                              <p:par>
                                <p:cTn id="155" presetID="53" presetClass="entr" presetSubtype="16" fill="hold" grpId="0" nodeType="afterEffect">
                                  <p:stCondLst>
                                    <p:cond delay="0"/>
                                  </p:stCondLst>
                                  <p:iterate type="lt">
                                    <p:tmPct val="10000"/>
                                  </p:iterate>
                                  <p:childTnLst>
                                    <p:set>
                                      <p:cBhvr>
                                        <p:cTn id="156" dur="1" fill="hold">
                                          <p:stCondLst>
                                            <p:cond delay="0"/>
                                          </p:stCondLst>
                                        </p:cTn>
                                        <p:tgtEl>
                                          <p:spTgt spid="89"/>
                                        </p:tgtEl>
                                        <p:attrNameLst>
                                          <p:attrName>style.visibility</p:attrName>
                                        </p:attrNameLst>
                                      </p:cBhvr>
                                      <p:to>
                                        <p:strVal val="visible"/>
                                      </p:to>
                                    </p:set>
                                    <p:anim calcmode="lin" valueType="num">
                                      <p:cBhvr>
                                        <p:cTn id="157" dur="100" fill="hold"/>
                                        <p:tgtEl>
                                          <p:spTgt spid="89"/>
                                        </p:tgtEl>
                                        <p:attrNameLst>
                                          <p:attrName>ppt_w</p:attrName>
                                        </p:attrNameLst>
                                      </p:cBhvr>
                                      <p:tavLst>
                                        <p:tav tm="0">
                                          <p:val>
                                            <p:fltVal val="0"/>
                                          </p:val>
                                        </p:tav>
                                        <p:tav tm="100000">
                                          <p:val>
                                            <p:strVal val="#ppt_w"/>
                                          </p:val>
                                        </p:tav>
                                      </p:tavLst>
                                    </p:anim>
                                    <p:anim calcmode="lin" valueType="num">
                                      <p:cBhvr>
                                        <p:cTn id="158" dur="100" fill="hold"/>
                                        <p:tgtEl>
                                          <p:spTgt spid="89"/>
                                        </p:tgtEl>
                                        <p:attrNameLst>
                                          <p:attrName>ppt_h</p:attrName>
                                        </p:attrNameLst>
                                      </p:cBhvr>
                                      <p:tavLst>
                                        <p:tav tm="0">
                                          <p:val>
                                            <p:fltVal val="0"/>
                                          </p:val>
                                        </p:tav>
                                        <p:tav tm="100000">
                                          <p:val>
                                            <p:strVal val="#ppt_h"/>
                                          </p:val>
                                        </p:tav>
                                      </p:tavLst>
                                    </p:anim>
                                    <p:animEffect transition="in" filter="fade">
                                      <p:cBhvr>
                                        <p:cTn id="159" dur="1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41" grpId="0"/>
      <p:bldP spid="41" grpId="1"/>
      <p:bldP spid="42" grpId="0" animBg="1"/>
      <p:bldP spid="42" grpId="1" animBg="1"/>
      <p:bldP spid="43" grpId="0" animBg="1"/>
      <p:bldP spid="44" grpId="0" animBg="1"/>
      <p:bldP spid="45" grpId="0" animBg="1"/>
      <p:bldP spid="46" grpId="0" animBg="1"/>
      <p:bldP spid="47" grpId="0" animBg="1"/>
      <p:bldP spid="48" grpId="0" animBg="1"/>
      <p:bldP spid="53" grpId="0" animBg="1"/>
      <p:bldP spid="54" grpId="0" animBg="1"/>
      <p:bldP spid="55" grpId="0" animBg="1"/>
      <p:bldP spid="56" grpId="0" animBg="1"/>
      <p:bldP spid="61" grpId="0" animBg="1"/>
      <p:bldP spid="62" grpId="0" animBg="1"/>
      <p:bldP spid="66" grpId="0" animBg="1"/>
      <p:bldP spid="67" grpId="0" animBg="1"/>
      <p:bldP spid="68" grpId="0" animBg="1"/>
      <p:bldP spid="77" grpId="0" animBg="1"/>
      <p:bldP spid="78" grpId="0" animBg="1"/>
      <p:bldP spid="79" grpId="0" animBg="1"/>
      <p:bldP spid="80" grpId="0"/>
      <p:bldP spid="81" grpId="0"/>
      <p:bldP spid="82" grpId="0"/>
      <p:bldP spid="83" grpId="0"/>
      <p:bldP spid="84" grpId="0"/>
      <p:bldP spid="85" grpId="0"/>
      <p:bldP spid="86" grpId="0"/>
      <p:bldP spid="87" grpId="0"/>
      <p:bldP spid="88" grpId="0"/>
      <p:bldP spid="8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873647" y="1515365"/>
            <a:ext cx="4444706" cy="1107988"/>
          </a:xfrm>
          <a:prstGeom prst="rect">
            <a:avLst/>
          </a:prstGeom>
        </p:spPr>
        <p:txBody>
          <a:bodyPr wrap="square" lIns="91432" tIns="45716" rIns="91432" bIns="45716" anchor="t">
            <a:spAutoFit/>
          </a:bodyPr>
          <a:lstStyle/>
          <a:p>
            <a:pPr algn="ctr" fontAlgn="ctr"/>
            <a:r>
              <a:rPr lang="en-US" altLang="zh-CN" sz="6600" b="1" spc="800" dirty="0" smtClean="0">
                <a:solidFill>
                  <a:schemeClr val="bg1"/>
                </a:solidFill>
                <a:latin typeface="微软雅黑" panose="020B0503020204020204" pitchFamily="34" charset="-122"/>
                <a:ea typeface="微软雅黑" panose="020B0503020204020204" pitchFamily="34" charset="-122"/>
              </a:rPr>
              <a:t>THANKS!</a:t>
            </a:r>
            <a:endParaRPr lang="zh-CN" altLang="en-US" sz="6600" b="1" spc="8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2002008" y="3367710"/>
            <a:ext cx="8187985" cy="920750"/>
          </a:xfrm>
          <a:prstGeom prst="rect">
            <a:avLst/>
          </a:prstGeom>
        </p:spPr>
        <p:txBody>
          <a:bodyPr wrap="square" lIns="91432" tIns="45716" rIns="91432" bIns="45716">
            <a:spAutoFit/>
          </a:bodyPr>
          <a:p>
            <a:pPr algn="ctr">
              <a:lnSpc>
                <a:spcPct val="150000"/>
              </a:lnSpc>
              <a:defRPr/>
            </a:pPr>
            <a:r>
              <a:rPr lang="zh-CN" altLang="en-US" sz="3600" kern="0" dirty="0">
                <a:solidFill>
                  <a:schemeClr val="bg1"/>
                </a:solidFill>
                <a:latin typeface="微软雅黑" panose="020B0503020204020204" pitchFamily="34" charset="-122"/>
                <a:ea typeface="微软雅黑" panose="020B0503020204020204" pitchFamily="34" charset="-122"/>
              </a:rPr>
              <a:t>祝大家新年快乐！</a:t>
            </a:r>
            <a:endParaRPr lang="zh-CN" altLang="en-US" sz="36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1600"/>
                            </p:stCondLst>
                            <p:childTnLst>
                              <p:par>
                                <p:cTn id="10" presetID="53" presetClass="entr" presetSubtype="16" fill="hold" grpId="0" nodeType="afterEffect">
                                  <p:stCondLst>
                                    <p:cond delay="0"/>
                                  </p:stCondLst>
                                  <p:iterate type="lt">
                                    <p:tmPct val="10000"/>
                                  </p:iterate>
                                  <p:childTnLst>
                                    <p:set>
                                      <p:cBhvr>
                                        <p:cTn id="11" dur="1" fill="hold">
                                          <p:stCondLst>
                                            <p:cond delay="0"/>
                                          </p:stCondLst>
                                        </p:cTn>
                                        <p:tgtEl>
                                          <p:spTgt spid="9"/>
                                        </p:tgtEl>
                                        <p:attrNameLst>
                                          <p:attrName>style.visibility</p:attrName>
                                        </p:attrNameLst>
                                      </p:cBhvr>
                                      <p:to>
                                        <p:strVal val="visible"/>
                                      </p:to>
                                    </p:set>
                                    <p:anim calcmode="lin" valueType="num">
                                      <p:cBhvr>
                                        <p:cTn id="12" dur="100" fill="hold"/>
                                        <p:tgtEl>
                                          <p:spTgt spid="9"/>
                                        </p:tgtEl>
                                        <p:attrNameLst>
                                          <p:attrName>ppt_w</p:attrName>
                                        </p:attrNameLst>
                                      </p:cBhvr>
                                      <p:tavLst>
                                        <p:tav tm="0">
                                          <p:val>
                                            <p:fltVal val="0"/>
                                          </p:val>
                                        </p:tav>
                                        <p:tav tm="100000">
                                          <p:val>
                                            <p:strVal val="#ppt_w"/>
                                          </p:val>
                                        </p:tav>
                                      </p:tavLst>
                                    </p:anim>
                                    <p:anim calcmode="lin" valueType="num">
                                      <p:cBhvr>
                                        <p:cTn id="13" dur="100" fill="hold"/>
                                        <p:tgtEl>
                                          <p:spTgt spid="9"/>
                                        </p:tgtEl>
                                        <p:attrNameLst>
                                          <p:attrName>ppt_h</p:attrName>
                                        </p:attrNameLst>
                                      </p:cBhvr>
                                      <p:tavLst>
                                        <p:tav tm="0">
                                          <p:val>
                                            <p:fltVal val="0"/>
                                          </p:val>
                                        </p:tav>
                                        <p:tav tm="100000">
                                          <p:val>
                                            <p:strVal val="#ppt_h"/>
                                          </p:val>
                                        </p:tav>
                                      </p:tavLst>
                                    </p:anim>
                                    <p:animEffect transition="in" filter="fade">
                                      <p:cBhvr>
                                        <p:cTn id="14" dur="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6206643" y="1881781"/>
            <a:ext cx="1783571" cy="430887"/>
          </a:xfrm>
          <a:prstGeom prst="rect">
            <a:avLst/>
          </a:prstGeom>
        </p:spPr>
        <p:txBody>
          <a:bodyPr wrap="square">
            <a:spAutoFit/>
          </a:bodyPr>
          <a:lstStyle/>
          <a:p>
            <a:pPr>
              <a:spcAft>
                <a:spcPts val="0"/>
              </a:spcAft>
              <a:defRPr/>
            </a:pPr>
            <a:r>
              <a:rPr lang="en-US" altLang="zh-CN" sz="2200" b="1" kern="100" dirty="0" smtClean="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01 / </a:t>
            </a:r>
            <a:r>
              <a:rPr lang="zh-CN" altLang="en-US" sz="2200" b="1" kern="100" dirty="0" smtClean="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绪论</a:t>
            </a:r>
            <a:endParaRPr lang="zh-CN" altLang="zh-CN" sz="2200" b="1" kern="100" dirty="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6206643" y="2421204"/>
            <a:ext cx="3261459" cy="429895"/>
          </a:xfrm>
          <a:prstGeom prst="rect">
            <a:avLst/>
          </a:prstGeom>
        </p:spPr>
        <p:txBody>
          <a:bodyPr wrap="square">
            <a:spAutoFit/>
          </a:bodyPr>
          <a:lstStyle/>
          <a:p>
            <a:pPr>
              <a:spcAft>
                <a:spcPts val="0"/>
              </a:spcAft>
              <a:defRPr/>
            </a:pPr>
            <a:r>
              <a:rPr lang="en-US" altLang="zh-CN" sz="2200" b="1" kern="100" dirty="0" smtClean="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02 / </a:t>
            </a:r>
            <a:r>
              <a:rPr lang="zh-CN" altLang="en-US" sz="2200" b="1" kern="100" dirty="0" smtClean="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项目设计与分析</a:t>
            </a:r>
            <a:endParaRPr lang="zh-CN" altLang="zh-CN" sz="2200" b="1" kern="100" dirty="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2" name="矩形 51"/>
          <p:cNvSpPr/>
          <p:nvPr/>
        </p:nvSpPr>
        <p:spPr>
          <a:xfrm>
            <a:off x="6206643" y="2960627"/>
            <a:ext cx="3627419" cy="429895"/>
          </a:xfrm>
          <a:prstGeom prst="rect">
            <a:avLst/>
          </a:prstGeom>
        </p:spPr>
        <p:txBody>
          <a:bodyPr wrap="square">
            <a:spAutoFit/>
          </a:bodyPr>
          <a:lstStyle/>
          <a:p>
            <a:pPr>
              <a:spcAft>
                <a:spcPts val="0"/>
              </a:spcAft>
              <a:defRPr/>
            </a:pPr>
            <a:r>
              <a:rPr lang="en-US" altLang="zh-CN" sz="2200" b="1" kern="100" dirty="0" smtClean="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03 / </a:t>
            </a:r>
            <a:r>
              <a:rPr lang="zh-CN" altLang="en-US" sz="2200" b="1" kern="100" dirty="0" smtClean="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关键技术</a:t>
            </a:r>
            <a:endParaRPr lang="zh-CN" altLang="zh-CN" sz="2200" b="1" kern="100" dirty="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3" name="矩形 52"/>
          <p:cNvSpPr/>
          <p:nvPr/>
        </p:nvSpPr>
        <p:spPr>
          <a:xfrm>
            <a:off x="6206643" y="3500050"/>
            <a:ext cx="3129795" cy="429895"/>
          </a:xfrm>
          <a:prstGeom prst="rect">
            <a:avLst/>
          </a:prstGeom>
        </p:spPr>
        <p:txBody>
          <a:bodyPr wrap="square">
            <a:spAutoFit/>
          </a:bodyPr>
          <a:lstStyle/>
          <a:p>
            <a:pPr>
              <a:spcAft>
                <a:spcPts val="0"/>
              </a:spcAft>
              <a:defRPr/>
            </a:pPr>
            <a:r>
              <a:rPr lang="en-US" altLang="zh-CN" sz="2200" b="1" kern="100" dirty="0" smtClean="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04 / </a:t>
            </a:r>
            <a:r>
              <a:rPr lang="zh-CN" altLang="en-US" sz="2200" b="1" kern="100" dirty="0" smtClean="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项目功能演示</a:t>
            </a:r>
            <a:endParaRPr lang="zh-CN" altLang="zh-CN" sz="2200" b="1" kern="100" dirty="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4" name="矩形 53"/>
          <p:cNvSpPr/>
          <p:nvPr/>
        </p:nvSpPr>
        <p:spPr>
          <a:xfrm>
            <a:off x="6206643" y="4039473"/>
            <a:ext cx="2367164" cy="429895"/>
          </a:xfrm>
          <a:prstGeom prst="rect">
            <a:avLst/>
          </a:prstGeom>
        </p:spPr>
        <p:txBody>
          <a:bodyPr wrap="square">
            <a:spAutoFit/>
          </a:bodyPr>
          <a:lstStyle/>
          <a:p>
            <a:pPr>
              <a:spcAft>
                <a:spcPts val="0"/>
              </a:spcAft>
              <a:defRPr/>
            </a:pPr>
            <a:r>
              <a:rPr lang="en-US" altLang="zh-CN" sz="2200" b="1" kern="100" dirty="0" smtClean="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05 / </a:t>
            </a:r>
            <a:r>
              <a:rPr lang="zh-CN" altLang="en-US" sz="2200" b="1" kern="100" dirty="0" smtClean="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项目总结</a:t>
            </a:r>
            <a:endParaRPr lang="zh-CN" altLang="zh-CN" sz="2200" b="1" kern="100" dirty="0">
              <a:solidFill>
                <a:schemeClr val="bg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Freeform 5"/>
          <p:cNvSpPr/>
          <p:nvPr/>
        </p:nvSpPr>
        <p:spPr bwMode="auto">
          <a:xfrm>
            <a:off x="2346125" y="2177881"/>
            <a:ext cx="2203800" cy="2502239"/>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chemeClr val="bg1"/>
          </a:solidFill>
          <a:ln w="25400">
            <a:solidFill>
              <a:schemeClr val="bg1">
                <a:lumMod val="95000"/>
              </a:schemeClr>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Freeform 5"/>
          <p:cNvSpPr/>
          <p:nvPr/>
        </p:nvSpPr>
        <p:spPr bwMode="auto">
          <a:xfrm>
            <a:off x="1847682" y="1611939"/>
            <a:ext cx="3200686" cy="363412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59"/>
          <p:cNvSpPr txBox="1">
            <a:spLocks noChangeArrowheads="1"/>
          </p:cNvSpPr>
          <p:nvPr/>
        </p:nvSpPr>
        <p:spPr bwMode="auto">
          <a:xfrm flipH="1">
            <a:off x="2339090" y="2921169"/>
            <a:ext cx="2217871" cy="1015663"/>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3600" b="1" kern="0" dirty="0" smtClean="0">
                <a:solidFill>
                  <a:srgbClr val="08150C"/>
                </a:solidFill>
                <a:latin typeface="微软雅黑" panose="020B0503020204020204" pitchFamily="34" charset="-122"/>
                <a:ea typeface="微软雅黑" panose="020B0503020204020204" pitchFamily="34" charset="-122"/>
              </a:rPr>
              <a:t>目录</a:t>
            </a:r>
            <a:endParaRPr lang="en-US" altLang="zh-CN" sz="3600" b="1" kern="0" dirty="0" smtClean="0">
              <a:solidFill>
                <a:srgbClr val="08150C"/>
              </a:solidFill>
              <a:latin typeface="微软雅黑" panose="020B0503020204020204" pitchFamily="34" charset="-122"/>
              <a:ea typeface="微软雅黑" panose="020B0503020204020204" pitchFamily="34" charset="-122"/>
            </a:endParaRPr>
          </a:p>
          <a:p>
            <a:pPr algn="ctr">
              <a:defRPr/>
            </a:pPr>
            <a:r>
              <a:rPr lang="en-US" altLang="zh-CN" sz="2400" kern="0" dirty="0" smtClean="0">
                <a:solidFill>
                  <a:srgbClr val="08150C"/>
                </a:solidFill>
                <a:latin typeface="微软雅黑" panose="020B0503020204020204" pitchFamily="34" charset="-122"/>
                <a:ea typeface="微软雅黑" panose="020B0503020204020204" pitchFamily="34" charset="-122"/>
              </a:rPr>
              <a:t>CONTENTS</a:t>
            </a:r>
            <a:endParaRPr lang="en-US" altLang="ko-KR" sz="2400" kern="0" dirty="0">
              <a:solidFill>
                <a:srgbClr val="08150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Effect transition="in" filter="fade">
                                      <p:cBhvr>
                                        <p:cTn id="9" dur="250"/>
                                        <p:tgtEl>
                                          <p:spTgt spid="15"/>
                                        </p:tgtEl>
                                      </p:cBhvr>
                                    </p:animEffect>
                                  </p:childTnLst>
                                </p:cTn>
                              </p:par>
                              <p:par>
                                <p:cTn id="10" presetID="6" presetClass="emph" presetSubtype="0" decel="100000" fill="hold" grpId="1" nodeType="withEffect">
                                  <p:stCondLst>
                                    <p:cond delay="200"/>
                                  </p:stCondLst>
                                  <p:childTnLst>
                                    <p:animScale>
                                      <p:cBhvr>
                                        <p:cTn id="11" dur="250" fill="hold"/>
                                        <p:tgtEl>
                                          <p:spTgt spid="15"/>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15"/>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5"/>
                                        </p:tgtEl>
                                        <p:attrNameLst>
                                          <p:attrName>style.visibility</p:attrName>
                                        </p:attrNameLst>
                                      </p:cBhvr>
                                      <p:to>
                                        <p:strVal val="visible"/>
                                      </p:to>
                                    </p:set>
                                    <p:anim calcmode="lin" valueType="num">
                                      <p:cBhvr>
                                        <p:cTn id="16" dur="250" fill="hold"/>
                                        <p:tgtEl>
                                          <p:spTgt spid="5"/>
                                        </p:tgtEl>
                                        <p:attrNameLst>
                                          <p:attrName>ppt_w</p:attrName>
                                        </p:attrNameLst>
                                      </p:cBhvr>
                                      <p:tavLst>
                                        <p:tav tm="0">
                                          <p:val>
                                            <p:fltVal val="0"/>
                                          </p:val>
                                        </p:tav>
                                        <p:tav tm="100000">
                                          <p:val>
                                            <p:strVal val="#ppt_w"/>
                                          </p:val>
                                        </p:tav>
                                      </p:tavLst>
                                    </p:anim>
                                    <p:anim calcmode="lin" valueType="num">
                                      <p:cBhvr>
                                        <p:cTn id="17" dur="250" fill="hold"/>
                                        <p:tgtEl>
                                          <p:spTgt spid="5"/>
                                        </p:tgtEl>
                                        <p:attrNameLst>
                                          <p:attrName>ppt_h</p:attrName>
                                        </p:attrNameLst>
                                      </p:cBhvr>
                                      <p:tavLst>
                                        <p:tav tm="0">
                                          <p:val>
                                            <p:fltVal val="0"/>
                                          </p:val>
                                        </p:tav>
                                        <p:tav tm="100000">
                                          <p:val>
                                            <p:strVal val="#ppt_h"/>
                                          </p:val>
                                        </p:tav>
                                      </p:tavLst>
                                    </p:anim>
                                    <p:animEffect transition="in" filter="fade">
                                      <p:cBhvr>
                                        <p:cTn id="18" dur="250"/>
                                        <p:tgtEl>
                                          <p:spTgt spid="5"/>
                                        </p:tgtEl>
                                      </p:cBhvr>
                                    </p:animEffect>
                                  </p:childTnLst>
                                </p:cTn>
                              </p:par>
                              <p:par>
                                <p:cTn id="19" presetID="6" presetClass="emph" presetSubtype="0" decel="100000" fill="hold" grpId="1" nodeType="withEffect">
                                  <p:stCondLst>
                                    <p:cond delay="600"/>
                                  </p:stCondLst>
                                  <p:childTnLst>
                                    <p:animScale>
                                      <p:cBhvr>
                                        <p:cTn id="20" dur="250" fill="hold"/>
                                        <p:tgtEl>
                                          <p:spTgt spid="5"/>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5"/>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45"/>
                                        </p:tgtEl>
                                        <p:attrNameLst>
                                          <p:attrName>style.visibility</p:attrName>
                                        </p:attrNameLst>
                                      </p:cBhvr>
                                      <p:to>
                                        <p:strVal val="visible"/>
                                      </p:to>
                                    </p:set>
                                    <p:anim calcmode="lin" valueType="num">
                                      <p:cBhvr>
                                        <p:cTn id="25" dur="250" fill="hold"/>
                                        <p:tgtEl>
                                          <p:spTgt spid="45"/>
                                        </p:tgtEl>
                                        <p:attrNameLst>
                                          <p:attrName>ppt_w</p:attrName>
                                        </p:attrNameLst>
                                      </p:cBhvr>
                                      <p:tavLst>
                                        <p:tav tm="0">
                                          <p:val>
                                            <p:fltVal val="0"/>
                                          </p:val>
                                        </p:tav>
                                        <p:tav tm="100000">
                                          <p:val>
                                            <p:strVal val="#ppt_w"/>
                                          </p:val>
                                        </p:tav>
                                      </p:tavLst>
                                    </p:anim>
                                    <p:anim calcmode="lin" valueType="num">
                                      <p:cBhvr>
                                        <p:cTn id="26" dur="250" fill="hold"/>
                                        <p:tgtEl>
                                          <p:spTgt spid="45"/>
                                        </p:tgtEl>
                                        <p:attrNameLst>
                                          <p:attrName>ppt_h</p:attrName>
                                        </p:attrNameLst>
                                      </p:cBhvr>
                                      <p:tavLst>
                                        <p:tav tm="0">
                                          <p:val>
                                            <p:fltVal val="0"/>
                                          </p:val>
                                        </p:tav>
                                        <p:tav tm="100000">
                                          <p:val>
                                            <p:strVal val="#ppt_h"/>
                                          </p:val>
                                        </p:tav>
                                      </p:tavLst>
                                    </p:anim>
                                    <p:animEffect transition="in" filter="fade">
                                      <p:cBhvr>
                                        <p:cTn id="27" dur="250"/>
                                        <p:tgtEl>
                                          <p:spTgt spid="45"/>
                                        </p:tgtEl>
                                      </p:cBhvr>
                                    </p:animEffect>
                                  </p:childTnLst>
                                </p:cTn>
                              </p:par>
                              <p:par>
                                <p:cTn id="28" presetID="6" presetClass="emph" presetSubtype="0" decel="100000" fill="hold" grpId="1" nodeType="withEffect">
                                  <p:stCondLst>
                                    <p:cond delay="800"/>
                                  </p:stCondLst>
                                  <p:childTnLst>
                                    <p:animScale>
                                      <p:cBhvr>
                                        <p:cTn id="29" dur="250" fill="hold"/>
                                        <p:tgtEl>
                                          <p:spTgt spid="45"/>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45"/>
                                        </p:tgtEl>
                                      </p:cBhvr>
                                      <p:by x="83000" y="83000"/>
                                    </p:animScale>
                                  </p:childTnLst>
                                </p:cTn>
                              </p:par>
                            </p:childTnLst>
                          </p:cTn>
                        </p:par>
                        <p:par>
                          <p:cTn id="32" fill="hold">
                            <p:stCondLst>
                              <p:cond delay="500"/>
                            </p:stCondLst>
                            <p:childTnLst>
                              <p:par>
                                <p:cTn id="33" presetID="50" presetClass="entr" presetSubtype="0" decel="100000" fill="hold" grpId="0" nodeType="afterEffect">
                                  <p:stCondLst>
                                    <p:cond delay="0"/>
                                  </p:stCondLst>
                                  <p:iterate type="lt">
                                    <p:tmPct val="10000"/>
                                  </p:iterate>
                                  <p:childTnLst>
                                    <p:set>
                                      <p:cBhvr>
                                        <p:cTn id="34" dur="1" fill="hold">
                                          <p:stCondLst>
                                            <p:cond delay="0"/>
                                          </p:stCondLst>
                                        </p:cTn>
                                        <p:tgtEl>
                                          <p:spTgt spid="50"/>
                                        </p:tgtEl>
                                        <p:attrNameLst>
                                          <p:attrName>style.visibility</p:attrName>
                                        </p:attrNameLst>
                                      </p:cBhvr>
                                      <p:to>
                                        <p:strVal val="visible"/>
                                      </p:to>
                                    </p:set>
                                    <p:anim calcmode="lin" valueType="num">
                                      <p:cBhvr>
                                        <p:cTn id="35" dur="100" fill="hold"/>
                                        <p:tgtEl>
                                          <p:spTgt spid="50"/>
                                        </p:tgtEl>
                                        <p:attrNameLst>
                                          <p:attrName>ppt_w</p:attrName>
                                        </p:attrNameLst>
                                      </p:cBhvr>
                                      <p:tavLst>
                                        <p:tav tm="0">
                                          <p:val>
                                            <p:strVal val="#ppt_w+.3"/>
                                          </p:val>
                                        </p:tav>
                                        <p:tav tm="100000">
                                          <p:val>
                                            <p:strVal val="#ppt_w"/>
                                          </p:val>
                                        </p:tav>
                                      </p:tavLst>
                                    </p:anim>
                                    <p:anim calcmode="lin" valueType="num">
                                      <p:cBhvr>
                                        <p:cTn id="36" dur="100" fill="hold"/>
                                        <p:tgtEl>
                                          <p:spTgt spid="50"/>
                                        </p:tgtEl>
                                        <p:attrNameLst>
                                          <p:attrName>ppt_h</p:attrName>
                                        </p:attrNameLst>
                                      </p:cBhvr>
                                      <p:tavLst>
                                        <p:tav tm="0">
                                          <p:val>
                                            <p:strVal val="#ppt_h"/>
                                          </p:val>
                                        </p:tav>
                                        <p:tav tm="100000">
                                          <p:val>
                                            <p:strVal val="#ppt_h"/>
                                          </p:val>
                                        </p:tav>
                                      </p:tavLst>
                                    </p:anim>
                                    <p:animEffect transition="in" filter="fade">
                                      <p:cBhvr>
                                        <p:cTn id="37" dur="100"/>
                                        <p:tgtEl>
                                          <p:spTgt spid="50"/>
                                        </p:tgtEl>
                                      </p:cBhvr>
                                    </p:animEffect>
                                  </p:childTnLst>
                                </p:cTn>
                              </p:par>
                            </p:childTnLst>
                          </p:cTn>
                        </p:par>
                        <p:par>
                          <p:cTn id="38" fill="hold">
                            <p:stCondLst>
                              <p:cond delay="1409"/>
                            </p:stCondLst>
                            <p:childTnLst>
                              <p:par>
                                <p:cTn id="39" presetID="50" presetClass="entr" presetSubtype="0" decel="100000" fill="hold" grpId="0" nodeType="afterEffect">
                                  <p:stCondLst>
                                    <p:cond delay="0"/>
                                  </p:stCondLst>
                                  <p:iterate type="lt">
                                    <p:tmPct val="10000"/>
                                  </p:iterate>
                                  <p:childTnLst>
                                    <p:set>
                                      <p:cBhvr>
                                        <p:cTn id="40" dur="1" fill="hold">
                                          <p:stCondLst>
                                            <p:cond delay="0"/>
                                          </p:stCondLst>
                                        </p:cTn>
                                        <p:tgtEl>
                                          <p:spTgt spid="51"/>
                                        </p:tgtEl>
                                        <p:attrNameLst>
                                          <p:attrName>style.visibility</p:attrName>
                                        </p:attrNameLst>
                                      </p:cBhvr>
                                      <p:to>
                                        <p:strVal val="visible"/>
                                      </p:to>
                                    </p:set>
                                    <p:anim calcmode="lin" valueType="num">
                                      <p:cBhvr>
                                        <p:cTn id="41" dur="100" fill="hold"/>
                                        <p:tgtEl>
                                          <p:spTgt spid="51"/>
                                        </p:tgtEl>
                                        <p:attrNameLst>
                                          <p:attrName>ppt_w</p:attrName>
                                        </p:attrNameLst>
                                      </p:cBhvr>
                                      <p:tavLst>
                                        <p:tav tm="0">
                                          <p:val>
                                            <p:strVal val="#ppt_w+.3"/>
                                          </p:val>
                                        </p:tav>
                                        <p:tav tm="100000">
                                          <p:val>
                                            <p:strVal val="#ppt_w"/>
                                          </p:val>
                                        </p:tav>
                                      </p:tavLst>
                                    </p:anim>
                                    <p:anim calcmode="lin" valueType="num">
                                      <p:cBhvr>
                                        <p:cTn id="42" dur="100" fill="hold"/>
                                        <p:tgtEl>
                                          <p:spTgt spid="51"/>
                                        </p:tgtEl>
                                        <p:attrNameLst>
                                          <p:attrName>ppt_h</p:attrName>
                                        </p:attrNameLst>
                                      </p:cBhvr>
                                      <p:tavLst>
                                        <p:tav tm="0">
                                          <p:val>
                                            <p:strVal val="#ppt_h"/>
                                          </p:val>
                                        </p:tav>
                                        <p:tav tm="100000">
                                          <p:val>
                                            <p:strVal val="#ppt_h"/>
                                          </p:val>
                                        </p:tav>
                                      </p:tavLst>
                                    </p:anim>
                                    <p:animEffect transition="in" filter="fade">
                                      <p:cBhvr>
                                        <p:cTn id="43" dur="100"/>
                                        <p:tgtEl>
                                          <p:spTgt spid="51"/>
                                        </p:tgtEl>
                                      </p:cBhvr>
                                    </p:animEffect>
                                  </p:childTnLst>
                                </p:cTn>
                              </p:par>
                            </p:childTnLst>
                          </p:cTn>
                        </p:par>
                        <p:par>
                          <p:cTn id="44" fill="hold">
                            <p:stCondLst>
                              <p:cond delay="1620"/>
                            </p:stCondLst>
                            <p:childTnLst>
                              <p:par>
                                <p:cTn id="45" presetID="50" presetClass="entr" presetSubtype="0" decel="100000" fill="hold" grpId="0" nodeType="afterEffect">
                                  <p:stCondLst>
                                    <p:cond delay="0"/>
                                  </p:stCondLst>
                                  <p:iterate type="lt">
                                    <p:tmPct val="10000"/>
                                  </p:iterate>
                                  <p:childTnLst>
                                    <p:set>
                                      <p:cBhvr>
                                        <p:cTn id="46" dur="1" fill="hold">
                                          <p:stCondLst>
                                            <p:cond delay="0"/>
                                          </p:stCondLst>
                                        </p:cTn>
                                        <p:tgtEl>
                                          <p:spTgt spid="52"/>
                                        </p:tgtEl>
                                        <p:attrNameLst>
                                          <p:attrName>style.visibility</p:attrName>
                                        </p:attrNameLst>
                                      </p:cBhvr>
                                      <p:to>
                                        <p:strVal val="visible"/>
                                      </p:to>
                                    </p:set>
                                    <p:anim calcmode="lin" valueType="num">
                                      <p:cBhvr>
                                        <p:cTn id="47" dur="100" fill="hold"/>
                                        <p:tgtEl>
                                          <p:spTgt spid="52"/>
                                        </p:tgtEl>
                                        <p:attrNameLst>
                                          <p:attrName>ppt_w</p:attrName>
                                        </p:attrNameLst>
                                      </p:cBhvr>
                                      <p:tavLst>
                                        <p:tav tm="0">
                                          <p:val>
                                            <p:strVal val="#ppt_w+.3"/>
                                          </p:val>
                                        </p:tav>
                                        <p:tav tm="100000">
                                          <p:val>
                                            <p:strVal val="#ppt_w"/>
                                          </p:val>
                                        </p:tav>
                                      </p:tavLst>
                                    </p:anim>
                                    <p:anim calcmode="lin" valueType="num">
                                      <p:cBhvr>
                                        <p:cTn id="48" dur="100" fill="hold"/>
                                        <p:tgtEl>
                                          <p:spTgt spid="52"/>
                                        </p:tgtEl>
                                        <p:attrNameLst>
                                          <p:attrName>ppt_h</p:attrName>
                                        </p:attrNameLst>
                                      </p:cBhvr>
                                      <p:tavLst>
                                        <p:tav tm="0">
                                          <p:val>
                                            <p:strVal val="#ppt_h"/>
                                          </p:val>
                                        </p:tav>
                                        <p:tav tm="100000">
                                          <p:val>
                                            <p:strVal val="#ppt_h"/>
                                          </p:val>
                                        </p:tav>
                                      </p:tavLst>
                                    </p:anim>
                                    <p:animEffect transition="in" filter="fade">
                                      <p:cBhvr>
                                        <p:cTn id="49" dur="100"/>
                                        <p:tgtEl>
                                          <p:spTgt spid="52"/>
                                        </p:tgtEl>
                                      </p:cBhvr>
                                    </p:animEffect>
                                  </p:childTnLst>
                                </p:cTn>
                              </p:par>
                            </p:childTnLst>
                          </p:cTn>
                        </p:par>
                        <p:par>
                          <p:cTn id="50" fill="hold">
                            <p:stCondLst>
                              <p:cond delay="1799"/>
                            </p:stCondLst>
                            <p:childTnLst>
                              <p:par>
                                <p:cTn id="51" presetID="50" presetClass="entr" presetSubtype="0" decel="100000" fill="hold" grpId="0" nodeType="afterEffect">
                                  <p:stCondLst>
                                    <p:cond delay="0"/>
                                  </p:stCondLst>
                                  <p:iterate type="lt">
                                    <p:tmPct val="10000"/>
                                  </p:iterate>
                                  <p:childTnLst>
                                    <p:set>
                                      <p:cBhvr>
                                        <p:cTn id="52" dur="1" fill="hold">
                                          <p:stCondLst>
                                            <p:cond delay="0"/>
                                          </p:stCondLst>
                                        </p:cTn>
                                        <p:tgtEl>
                                          <p:spTgt spid="53"/>
                                        </p:tgtEl>
                                        <p:attrNameLst>
                                          <p:attrName>style.visibility</p:attrName>
                                        </p:attrNameLst>
                                      </p:cBhvr>
                                      <p:to>
                                        <p:strVal val="visible"/>
                                      </p:to>
                                    </p:set>
                                    <p:anim calcmode="lin" valueType="num">
                                      <p:cBhvr>
                                        <p:cTn id="53" dur="100" fill="hold"/>
                                        <p:tgtEl>
                                          <p:spTgt spid="53"/>
                                        </p:tgtEl>
                                        <p:attrNameLst>
                                          <p:attrName>ppt_w</p:attrName>
                                        </p:attrNameLst>
                                      </p:cBhvr>
                                      <p:tavLst>
                                        <p:tav tm="0">
                                          <p:val>
                                            <p:strVal val="#ppt_w+.3"/>
                                          </p:val>
                                        </p:tav>
                                        <p:tav tm="100000">
                                          <p:val>
                                            <p:strVal val="#ppt_w"/>
                                          </p:val>
                                        </p:tav>
                                      </p:tavLst>
                                    </p:anim>
                                    <p:anim calcmode="lin" valueType="num">
                                      <p:cBhvr>
                                        <p:cTn id="54" dur="100" fill="hold"/>
                                        <p:tgtEl>
                                          <p:spTgt spid="53"/>
                                        </p:tgtEl>
                                        <p:attrNameLst>
                                          <p:attrName>ppt_h</p:attrName>
                                        </p:attrNameLst>
                                      </p:cBhvr>
                                      <p:tavLst>
                                        <p:tav tm="0">
                                          <p:val>
                                            <p:strVal val="#ppt_h"/>
                                          </p:val>
                                        </p:tav>
                                        <p:tav tm="100000">
                                          <p:val>
                                            <p:strVal val="#ppt_h"/>
                                          </p:val>
                                        </p:tav>
                                      </p:tavLst>
                                    </p:anim>
                                    <p:animEffect transition="in" filter="fade">
                                      <p:cBhvr>
                                        <p:cTn id="55" dur="100"/>
                                        <p:tgtEl>
                                          <p:spTgt spid="53"/>
                                        </p:tgtEl>
                                      </p:cBhvr>
                                    </p:animEffect>
                                  </p:childTnLst>
                                </p:cTn>
                              </p:par>
                            </p:childTnLst>
                          </p:cTn>
                        </p:par>
                        <p:par>
                          <p:cTn id="56" fill="hold">
                            <p:stCondLst>
                              <p:cond delay="2000"/>
                            </p:stCondLst>
                            <p:childTnLst>
                              <p:par>
                                <p:cTn id="57" presetID="50" presetClass="entr" presetSubtype="0" decel="100000" fill="hold" grpId="0" nodeType="afterEffect">
                                  <p:stCondLst>
                                    <p:cond delay="0"/>
                                  </p:stCondLst>
                                  <p:iterate type="lt">
                                    <p:tmPct val="10000"/>
                                  </p:iterate>
                                  <p:childTnLst>
                                    <p:set>
                                      <p:cBhvr>
                                        <p:cTn id="58" dur="1" fill="hold">
                                          <p:stCondLst>
                                            <p:cond delay="0"/>
                                          </p:stCondLst>
                                        </p:cTn>
                                        <p:tgtEl>
                                          <p:spTgt spid="54"/>
                                        </p:tgtEl>
                                        <p:attrNameLst>
                                          <p:attrName>style.visibility</p:attrName>
                                        </p:attrNameLst>
                                      </p:cBhvr>
                                      <p:to>
                                        <p:strVal val="visible"/>
                                      </p:to>
                                    </p:set>
                                    <p:anim calcmode="lin" valueType="num">
                                      <p:cBhvr>
                                        <p:cTn id="59" dur="100" fill="hold"/>
                                        <p:tgtEl>
                                          <p:spTgt spid="54"/>
                                        </p:tgtEl>
                                        <p:attrNameLst>
                                          <p:attrName>ppt_w</p:attrName>
                                        </p:attrNameLst>
                                      </p:cBhvr>
                                      <p:tavLst>
                                        <p:tav tm="0">
                                          <p:val>
                                            <p:strVal val="#ppt_w+.3"/>
                                          </p:val>
                                        </p:tav>
                                        <p:tav tm="100000">
                                          <p:val>
                                            <p:strVal val="#ppt_w"/>
                                          </p:val>
                                        </p:tav>
                                      </p:tavLst>
                                    </p:anim>
                                    <p:anim calcmode="lin" valueType="num">
                                      <p:cBhvr>
                                        <p:cTn id="60" dur="100" fill="hold"/>
                                        <p:tgtEl>
                                          <p:spTgt spid="54"/>
                                        </p:tgtEl>
                                        <p:attrNameLst>
                                          <p:attrName>ppt_h</p:attrName>
                                        </p:attrNameLst>
                                      </p:cBhvr>
                                      <p:tavLst>
                                        <p:tav tm="0">
                                          <p:val>
                                            <p:strVal val="#ppt_h"/>
                                          </p:val>
                                        </p:tav>
                                        <p:tav tm="100000">
                                          <p:val>
                                            <p:strVal val="#ppt_h"/>
                                          </p:val>
                                        </p:tav>
                                      </p:tavLst>
                                    </p:anim>
                                    <p:animEffect transition="in" filter="fade">
                                      <p:cBhvr>
                                        <p:cTn id="61" dur="1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P spid="54" grpId="0"/>
      <p:bldP spid="5" grpId="0" animBg="1"/>
      <p:bldP spid="5" grpId="1" animBg="1"/>
      <p:bldP spid="5" grpId="2" animBg="1"/>
      <p:bldP spid="15" grpId="0" animBg="1"/>
      <p:bldP spid="15" grpId="1" animBg="1"/>
      <p:bldP spid="15" grpId="2" animBg="1"/>
      <p:bldP spid="45" grpId="0"/>
      <p:bldP spid="45" grpId="1"/>
      <p:bldP spid="45"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2"/>
          <p:cNvSpPr txBox="1">
            <a:spLocks noChangeArrowheads="1"/>
          </p:cNvSpPr>
          <p:nvPr/>
        </p:nvSpPr>
        <p:spPr bwMode="auto">
          <a:xfrm>
            <a:off x="4372805" y="3001177"/>
            <a:ext cx="34463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zh-CN" altLang="en-US" sz="6000" b="1" dirty="0">
                <a:solidFill>
                  <a:schemeClr val="bg1"/>
                </a:solidFill>
                <a:latin typeface="微软雅黑" panose="020B0503020204020204" pitchFamily="34" charset="-122"/>
                <a:ea typeface="微软雅黑" panose="020B0503020204020204" pitchFamily="34" charset="-122"/>
              </a:rPr>
              <a:t>项目绪论</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72801" y="4150757"/>
            <a:ext cx="9246398" cy="398780"/>
          </a:xfrm>
          <a:prstGeom prst="rect">
            <a:avLst/>
          </a:prstGeom>
          <a:noFill/>
        </p:spPr>
        <p:txBody>
          <a:bodyPr wrap="square" rtlCol="0">
            <a:spAutoFit/>
          </a:bodyPr>
          <a:lstStyle>
            <a:defPPr>
              <a:defRPr lang="zh-CN"/>
            </a:defPPr>
            <a:lvl1pPr algn="ctr">
              <a:defRPr sz="3600" b="1">
                <a:solidFill>
                  <a:srgbClr val="333333"/>
                </a:solidFill>
                <a:latin typeface="微软雅黑" panose="020B0503020204020204" pitchFamily="34" charset="-122"/>
                <a:ea typeface="微软雅黑" panose="020B0503020204020204" pitchFamily="34" charset="-122"/>
              </a:defRPr>
            </a:lvl1pPr>
          </a:lstStyle>
          <a:p>
            <a:r>
              <a:rPr lang="zh-CN" altLang="en-US" sz="2000" b="0" dirty="0">
                <a:solidFill>
                  <a:schemeClr val="bg1"/>
                </a:solidFill>
              </a:rPr>
              <a:t>选题</a:t>
            </a:r>
            <a:r>
              <a:rPr lang="zh-CN" altLang="en-US" sz="2000" b="0" dirty="0" smtClean="0">
                <a:solidFill>
                  <a:schemeClr val="bg1"/>
                </a:solidFill>
              </a:rPr>
              <a:t>背景 </a:t>
            </a:r>
            <a:r>
              <a:rPr lang="en-US" altLang="zh-CN" sz="2000" b="0" dirty="0" smtClean="0">
                <a:solidFill>
                  <a:schemeClr val="bg1"/>
                </a:solidFill>
              </a:rPr>
              <a:t>/ </a:t>
            </a:r>
            <a:r>
              <a:rPr lang="zh-CN" altLang="en-US" sz="2000" b="0" dirty="0" smtClean="0">
                <a:solidFill>
                  <a:schemeClr val="bg1"/>
                </a:solidFill>
              </a:rPr>
              <a:t>研究意义和目的 </a:t>
            </a:r>
            <a:r>
              <a:rPr lang="en-US" altLang="zh-CN" sz="2000" b="0" dirty="0" smtClean="0">
                <a:solidFill>
                  <a:schemeClr val="bg1"/>
                </a:solidFill>
              </a:rPr>
              <a:t>/  </a:t>
            </a:r>
            <a:r>
              <a:rPr lang="zh-CN" altLang="en-US" sz="2000" b="0" dirty="0" smtClean="0">
                <a:solidFill>
                  <a:schemeClr val="bg1"/>
                </a:solidFill>
              </a:rPr>
              <a:t>国内外现状 </a:t>
            </a:r>
            <a:endParaRPr lang="zh-CN" altLang="en-US" sz="2000" b="0" dirty="0">
              <a:solidFill>
                <a:schemeClr val="bg1"/>
              </a:solidFill>
            </a:endParaRPr>
          </a:p>
        </p:txBody>
      </p:sp>
      <p:sp>
        <p:nvSpPr>
          <p:cNvPr id="14" name="Freeform 5"/>
          <p:cNvSpPr/>
          <p:nvPr/>
        </p:nvSpPr>
        <p:spPr bwMode="auto">
          <a:xfrm>
            <a:off x="4454430" y="-1323744"/>
            <a:ext cx="3283140" cy="372774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chemeClr val="bg1"/>
          </a:solidFill>
          <a:ln w="25400">
            <a:solidFill>
              <a:schemeClr val="bg1">
                <a:lumMod val="85000"/>
              </a:schemeClr>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Freeform 5"/>
          <p:cNvSpPr/>
          <p:nvPr/>
        </p:nvSpPr>
        <p:spPr bwMode="auto">
          <a:xfrm>
            <a:off x="4065249" y="-1765627"/>
            <a:ext cx="4061502" cy="4611510"/>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2"/>
          <p:cNvSpPr txBox="1">
            <a:spLocks noChangeArrowheads="1"/>
          </p:cNvSpPr>
          <p:nvPr/>
        </p:nvSpPr>
        <p:spPr bwMode="auto">
          <a:xfrm>
            <a:off x="5424469" y="18024"/>
            <a:ext cx="1343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2000" b="1" dirty="0" smtClean="0">
                <a:solidFill>
                  <a:srgbClr val="08150C"/>
                </a:solidFill>
                <a:latin typeface="AgencyFB" panose="02000806040000020003" pitchFamily="2" charset="0"/>
                <a:ea typeface="微软雅黑" panose="020B0503020204020204" pitchFamily="34" charset="-122"/>
              </a:rPr>
              <a:t>1</a:t>
            </a:r>
            <a:endParaRPr lang="zh-CN" altLang="en-US" sz="12000" b="1" dirty="0">
              <a:solidFill>
                <a:srgbClr val="08150C"/>
              </a:solidFill>
              <a:latin typeface="AgencyFB" panose="02000806040000020003" pitchFamily="2" charset="0"/>
              <a:ea typeface="微软雅黑" panose="020B0503020204020204" pitchFamily="34" charset="-122"/>
            </a:endParaRPr>
          </a:p>
        </p:txBody>
      </p:sp>
      <p:sp>
        <p:nvSpPr>
          <p:cNvPr id="16" name="文本框 14"/>
          <p:cNvSpPr txBox="1">
            <a:spLocks noChangeArrowheads="1"/>
          </p:cNvSpPr>
          <p:nvPr/>
        </p:nvSpPr>
        <p:spPr bwMode="auto">
          <a:xfrm>
            <a:off x="5176768" y="1629977"/>
            <a:ext cx="1838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1800" dirty="0">
                <a:solidFill>
                  <a:srgbClr val="08150C"/>
                </a:solidFill>
                <a:latin typeface="微软雅黑" panose="020B0503020204020204" pitchFamily="34" charset="-122"/>
                <a:ea typeface="微软雅黑" panose="020B0503020204020204" pitchFamily="34" charset="-122"/>
              </a:rPr>
              <a:t>PART </a:t>
            </a:r>
            <a:r>
              <a:rPr lang="en-US" altLang="zh-CN" sz="1800" dirty="0" smtClean="0">
                <a:solidFill>
                  <a:srgbClr val="08150C"/>
                </a:solidFill>
                <a:latin typeface="微软雅黑" panose="020B0503020204020204" pitchFamily="34" charset="-122"/>
                <a:ea typeface="微软雅黑" panose="020B0503020204020204" pitchFamily="34" charset="-122"/>
              </a:rPr>
              <a:t>ONE</a:t>
            </a:r>
            <a:endParaRPr lang="zh-CN" altLang="en-US" sz="1800" dirty="0">
              <a:solidFill>
                <a:srgbClr val="08150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Effect transition="in" filter="fade">
                                      <p:cBhvr>
                                        <p:cTn id="9" dur="250"/>
                                        <p:tgtEl>
                                          <p:spTgt spid="24"/>
                                        </p:tgtEl>
                                      </p:cBhvr>
                                    </p:animEffect>
                                  </p:childTnLst>
                                </p:cTn>
                              </p:par>
                              <p:par>
                                <p:cTn id="10" presetID="6" presetClass="emph" presetSubtype="0" decel="100000" fill="hold" grpId="1" nodeType="withEffect">
                                  <p:stCondLst>
                                    <p:cond delay="200"/>
                                  </p:stCondLst>
                                  <p:childTnLst>
                                    <p:animScale>
                                      <p:cBhvr>
                                        <p:cTn id="11" dur="250" fill="hold"/>
                                        <p:tgtEl>
                                          <p:spTgt spid="2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animEffect transition="in" filter="fade">
                                      <p:cBhvr>
                                        <p:cTn id="18" dur="250"/>
                                        <p:tgtEl>
                                          <p:spTgt spid="14"/>
                                        </p:tgtEl>
                                      </p:cBhvr>
                                    </p:animEffect>
                                  </p:childTnLst>
                                </p:cTn>
                              </p:par>
                              <p:par>
                                <p:cTn id="19" presetID="6" presetClass="emph" presetSubtype="0" decel="100000" fill="hold" grpId="1" nodeType="withEffect">
                                  <p:stCondLst>
                                    <p:cond delay="600"/>
                                  </p:stCondLst>
                                  <p:childTnLst>
                                    <p:animScale>
                                      <p:cBhvr>
                                        <p:cTn id="20" dur="250" fill="hold"/>
                                        <p:tgtEl>
                                          <p:spTgt spid="14"/>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14"/>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250" fill="hold"/>
                                        <p:tgtEl>
                                          <p:spTgt spid="26"/>
                                        </p:tgtEl>
                                        <p:attrNameLst>
                                          <p:attrName>ppt_w</p:attrName>
                                        </p:attrNameLst>
                                      </p:cBhvr>
                                      <p:tavLst>
                                        <p:tav tm="0">
                                          <p:val>
                                            <p:fltVal val="0"/>
                                          </p:val>
                                        </p:tav>
                                        <p:tav tm="100000">
                                          <p:val>
                                            <p:strVal val="#ppt_w"/>
                                          </p:val>
                                        </p:tav>
                                      </p:tavLst>
                                    </p:anim>
                                    <p:anim calcmode="lin" valueType="num">
                                      <p:cBhvr>
                                        <p:cTn id="26" dur="250" fill="hold"/>
                                        <p:tgtEl>
                                          <p:spTgt spid="26"/>
                                        </p:tgtEl>
                                        <p:attrNameLst>
                                          <p:attrName>ppt_h</p:attrName>
                                        </p:attrNameLst>
                                      </p:cBhvr>
                                      <p:tavLst>
                                        <p:tav tm="0">
                                          <p:val>
                                            <p:fltVal val="0"/>
                                          </p:val>
                                        </p:tav>
                                        <p:tav tm="100000">
                                          <p:val>
                                            <p:strVal val="#ppt_h"/>
                                          </p:val>
                                        </p:tav>
                                      </p:tavLst>
                                    </p:anim>
                                    <p:animEffect transition="in" filter="fade">
                                      <p:cBhvr>
                                        <p:cTn id="27" dur="250"/>
                                        <p:tgtEl>
                                          <p:spTgt spid="26"/>
                                        </p:tgtEl>
                                      </p:cBhvr>
                                    </p:animEffect>
                                  </p:childTnLst>
                                </p:cTn>
                              </p:par>
                              <p:par>
                                <p:cTn id="28" presetID="6" presetClass="emph" presetSubtype="0" decel="100000" fill="hold" grpId="1" nodeType="withEffect">
                                  <p:stCondLst>
                                    <p:cond delay="800"/>
                                  </p:stCondLst>
                                  <p:childTnLst>
                                    <p:animScale>
                                      <p:cBhvr>
                                        <p:cTn id="29" dur="250" fill="hold"/>
                                        <p:tgtEl>
                                          <p:spTgt spid="26"/>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6"/>
                                        </p:tgtEl>
                                      </p:cBhvr>
                                      <p:by x="83000" y="83000"/>
                                    </p:animScale>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35" presetClass="path" presetSubtype="0" accel="50000" decel="50000" fill="hold" grpId="1" nodeType="withEffect">
                                  <p:stCondLst>
                                    <p:cond delay="0"/>
                                  </p:stCondLst>
                                  <p:childTnLst>
                                    <p:animMotion origin="layout" path="M 0 -4.07407E-6 L 0.34896 -4.07407E-6 " pathEditMode="relative" rAng="0" ptsTypes="AA">
                                      <p:cBhvr>
                                        <p:cTn id="43" dur="1000" spd="-100000" fill="hold"/>
                                        <p:tgtEl>
                                          <p:spTgt spid="15"/>
                                        </p:tgtEl>
                                        <p:attrNameLst>
                                          <p:attrName>ppt_x</p:attrName>
                                          <p:attrName>ppt_y</p:attrName>
                                        </p:attrNameLst>
                                      </p:cBhvr>
                                      <p:rCtr x="17448" y="0"/>
                                    </p:animMotion>
                                  </p:childTnLst>
                                </p:cTn>
                              </p:par>
                              <p:par>
                                <p:cTn id="44" presetID="53" presetClass="entr" presetSubtype="16"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Effect transition="in" filter="fade">
                                      <p:cBhvr>
                                        <p:cTn id="48" dur="500"/>
                                        <p:tgtEl>
                                          <p:spTgt spid="12"/>
                                        </p:tgtEl>
                                      </p:cBhvr>
                                    </p:animEffect>
                                  </p:childTnLst>
                                </p:cTn>
                              </p:par>
                              <p:par>
                                <p:cTn id="49" presetID="35" presetClass="path" presetSubtype="0" accel="50000" decel="50000" fill="hold" grpId="1" nodeType="withEffect">
                                  <p:stCondLst>
                                    <p:cond delay="0"/>
                                  </p:stCondLst>
                                  <p:childTnLst>
                                    <p:animMotion origin="layout" path="M 0 3.7037E-7 L -0.37396 3.7037E-7 " pathEditMode="relative" rAng="0" ptsTypes="AA">
                                      <p:cBhvr>
                                        <p:cTn id="50" dur="1000" spd="-100000" fill="hold"/>
                                        <p:tgtEl>
                                          <p:spTgt spid="12"/>
                                        </p:tgtEl>
                                        <p:attrNameLst>
                                          <p:attrName>ppt_x</p:attrName>
                                          <p:attrName>ppt_y</p:attrName>
                                        </p:attrNameLst>
                                      </p:cBhvr>
                                      <p:rCtr x="-186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P spid="14" grpId="0" animBg="1"/>
      <p:bldP spid="14" grpId="1" animBg="1"/>
      <p:bldP spid="14" grpId="2" animBg="1"/>
      <p:bldP spid="24" grpId="0" animBg="1"/>
      <p:bldP spid="24" grpId="1" animBg="1"/>
      <p:bldP spid="24" grpId="2" animBg="1"/>
      <p:bldP spid="26" grpId="0"/>
      <p:bldP spid="26" grpId="1"/>
      <p:bldP spid="26" grpId="2"/>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3"/>
          <p:cNvSpPr>
            <a:spLocks noChangeArrowheads="1"/>
          </p:cNvSpPr>
          <p:nvPr/>
        </p:nvSpPr>
        <p:spPr bwMode="auto">
          <a:xfrm>
            <a:off x="1420492" y="965102"/>
            <a:ext cx="3288317" cy="523220"/>
          </a:xfrm>
          <a:prstGeom prst="rect">
            <a:avLst/>
          </a:prstGeom>
        </p:spPr>
        <p:txBody>
          <a:bodyPr wrap="square">
            <a:spAutoFit/>
          </a:bodyPr>
          <a:lstStyle/>
          <a:p>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rPr>
              <a:t>选题背景</a:t>
            </a:r>
            <a:endPar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等腰三角形 38"/>
          <p:cNvSpPr/>
          <p:nvPr/>
        </p:nvSpPr>
        <p:spPr>
          <a:xfrm rot="5400000">
            <a:off x="932678" y="1055786"/>
            <a:ext cx="396547" cy="341851"/>
          </a:xfrm>
          <a:prstGeom prst="triangl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Rectangle 6"/>
          <p:cNvSpPr>
            <a:spLocks noChangeArrowheads="1"/>
          </p:cNvSpPr>
          <p:nvPr/>
        </p:nvSpPr>
        <p:spPr bwMode="auto">
          <a:xfrm>
            <a:off x="789566" y="2039120"/>
            <a:ext cx="3419713" cy="2396367"/>
          </a:xfrm>
          <a:prstGeom prst="rect">
            <a:avLst/>
          </a:prstGeom>
          <a:solidFill>
            <a:srgbClr val="08150C"/>
          </a:solidFill>
          <a:ln>
            <a:noFill/>
          </a:ln>
          <a:effectLst/>
        </p:spPr>
        <p:txBody>
          <a:bodyPr wrap="none" anchor="ctr"/>
          <a:lstStyle/>
          <a:p>
            <a:endParaRPr lang="zh-CN" altLang="en-US" sz="3185">
              <a:solidFill>
                <a:schemeClr val="bg1"/>
              </a:solidFill>
            </a:endParaRPr>
          </a:p>
        </p:txBody>
      </p:sp>
      <p:sp>
        <p:nvSpPr>
          <p:cNvPr id="66" name="Rectangle 11"/>
          <p:cNvSpPr>
            <a:spLocks noChangeArrowheads="1"/>
          </p:cNvSpPr>
          <p:nvPr/>
        </p:nvSpPr>
        <p:spPr bwMode="auto">
          <a:xfrm>
            <a:off x="1303823" y="2122130"/>
            <a:ext cx="2394188" cy="500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660" dirty="0">
                <a:solidFill>
                  <a:schemeClr val="bg1"/>
                </a:solidFill>
                <a:latin typeface="微软雅黑" panose="020B0503020204020204" pitchFamily="34" charset="-122"/>
                <a:ea typeface="微软雅黑" panose="020B0503020204020204" pitchFamily="34" charset="-122"/>
              </a:rPr>
              <a:t>项目背景</a:t>
            </a:r>
            <a:endParaRPr lang="zh-CN" altLang="zh-CN" sz="2660" dirty="0">
              <a:solidFill>
                <a:schemeClr val="bg1"/>
              </a:solidFill>
              <a:latin typeface="微软雅黑" panose="020B0503020204020204" pitchFamily="34" charset="-122"/>
              <a:ea typeface="微软雅黑" panose="020B0503020204020204" pitchFamily="34" charset="-122"/>
            </a:endParaRPr>
          </a:p>
        </p:txBody>
      </p:sp>
      <p:sp>
        <p:nvSpPr>
          <p:cNvPr id="67" name="Text Box 12"/>
          <p:cNvSpPr txBox="1">
            <a:spLocks noChangeArrowheads="1"/>
          </p:cNvSpPr>
          <p:nvPr/>
        </p:nvSpPr>
        <p:spPr bwMode="auto">
          <a:xfrm>
            <a:off x="1130935" y="2737485"/>
            <a:ext cx="2741295"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en-US" sz="1400" b="1" dirty="0">
                <a:solidFill>
                  <a:schemeClr val="bg1"/>
                </a:solidFill>
                <a:latin typeface="微软雅黑" panose="020B0503020204020204" pitchFamily="34" charset="-122"/>
                <a:ea typeface="微软雅黑" panose="020B0503020204020204" pitchFamily="34" charset="-122"/>
              </a:rPr>
              <a:t>      </a:t>
            </a:r>
            <a:r>
              <a:rPr sz="1400" b="1" dirty="0">
                <a:solidFill>
                  <a:schemeClr val="bg1"/>
                </a:solidFill>
                <a:latin typeface="微软雅黑" panose="020B0503020204020204" pitchFamily="34" charset="-122"/>
                <a:ea typeface="微软雅黑" panose="020B0503020204020204" pitchFamily="34" charset="-122"/>
              </a:rPr>
              <a:t>在我国超市形成在20世纪90年代初期，现已经成为我国零售业的一种重要形态，为国民经济的发展发挥了重要的作用。</a:t>
            </a:r>
            <a:endParaRPr sz="1400" b="1" dirty="0">
              <a:solidFill>
                <a:schemeClr val="bg1"/>
              </a:solidFill>
              <a:latin typeface="微软雅黑" panose="020B0503020204020204" pitchFamily="34" charset="-122"/>
              <a:ea typeface="微软雅黑" panose="020B0503020204020204" pitchFamily="34" charset="-122"/>
            </a:endParaRPr>
          </a:p>
        </p:txBody>
      </p:sp>
      <p:sp>
        <p:nvSpPr>
          <p:cNvPr id="74" name="Line 13"/>
          <p:cNvSpPr>
            <a:spLocks noChangeShapeType="1"/>
          </p:cNvSpPr>
          <p:nvPr/>
        </p:nvSpPr>
        <p:spPr bwMode="auto">
          <a:xfrm>
            <a:off x="1434687" y="2623531"/>
            <a:ext cx="2134500" cy="0"/>
          </a:xfrm>
          <a:prstGeom prst="line">
            <a:avLst/>
          </a:prstGeom>
          <a:noFill/>
          <a:ln w="6350">
            <a:solidFill>
              <a:schemeClr val="bg1">
                <a:lumMod val="8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185">
              <a:solidFill>
                <a:schemeClr val="bg1"/>
              </a:solidFill>
            </a:endParaRPr>
          </a:p>
        </p:txBody>
      </p:sp>
      <p:sp>
        <p:nvSpPr>
          <p:cNvPr id="75" name="文本框 21"/>
          <p:cNvSpPr txBox="1">
            <a:spLocks noChangeArrowheads="1"/>
          </p:cNvSpPr>
          <p:nvPr/>
        </p:nvSpPr>
        <p:spPr bwMode="auto">
          <a:xfrm>
            <a:off x="1301877" y="4651308"/>
            <a:ext cx="9679887" cy="737235"/>
          </a:xfrm>
          <a:prstGeom prst="rect">
            <a:avLst/>
          </a:prstGeom>
          <a:noFill/>
          <a:ln w="9525">
            <a:noFill/>
            <a:miter lim="800000"/>
          </a:ln>
        </p:spPr>
        <p:txBody>
          <a:bodyPr wrap="square">
            <a:spAutoFit/>
          </a:bodyPr>
          <a:lstStyle/>
          <a:p>
            <a:pPr>
              <a:lnSpc>
                <a:spcPct val="150000"/>
              </a:lnSpc>
            </a:pPr>
            <a:r>
              <a:rPr lang="en-US" altLang="zh-CN" sz="1200" b="1" dirty="0">
                <a:solidFill>
                  <a:schemeClr val="bg1"/>
                </a:solidFill>
                <a:latin typeface="微软雅黑" panose="020B0503020204020204" pitchFamily="34" charset="-122"/>
                <a:ea typeface="微软雅黑" panose="020B0503020204020204" pitchFamily="34" charset="-122"/>
              </a:rPr>
              <a:t>    </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但随着超市高速的发展，其经营管理变得愈加复杂，早起的售货员站柜台的形式早已不能满足现有销售业的发展，这样就迫切地需要引入新的管理技术。</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pic>
        <p:nvPicPr>
          <p:cNvPr id="11" name="图片 10" descr="fls_201369142950_194.jpg"/>
          <p:cNvPicPr>
            <a:picLocks noChangeAspect="1"/>
          </p:cNvPicPr>
          <p:nvPr/>
        </p:nvPicPr>
        <p:blipFill>
          <a:blip r:embed="rId1" cstate="print"/>
          <a:stretch>
            <a:fillRect/>
          </a:stretch>
        </p:blipFill>
        <p:spPr>
          <a:xfrm>
            <a:off x="4281191" y="2043289"/>
            <a:ext cx="3720162" cy="2410176"/>
          </a:xfrm>
          <a:prstGeom prst="rect">
            <a:avLst/>
          </a:prstGeom>
        </p:spPr>
      </p:pic>
      <p:pic>
        <p:nvPicPr>
          <p:cNvPr id="12" name="图片 11" descr="QQ截图20180113153030.png"/>
          <p:cNvPicPr>
            <a:picLocks noChangeAspect="1"/>
          </p:cNvPicPr>
          <p:nvPr/>
        </p:nvPicPr>
        <p:blipFill>
          <a:blip r:embed="rId2"/>
          <a:stretch>
            <a:fillRect/>
          </a:stretch>
        </p:blipFill>
        <p:spPr>
          <a:xfrm>
            <a:off x="8071556" y="2043289"/>
            <a:ext cx="3307644" cy="23726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Effect transition="in" filter="fade">
                                      <p:cBhvr>
                                        <p:cTn id="9" dur="500"/>
                                        <p:tgtEl>
                                          <p:spTgt spid="39"/>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9"/>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35" presetClass="path" presetSubtype="0" accel="50000" decel="50000" fill="hold" grpId="1" nodeType="withEffect">
                                  <p:stCondLst>
                                    <p:cond delay="0"/>
                                  </p:stCondLst>
                                  <p:childTnLst>
                                    <p:animMotion origin="layout" path="M -4.16667E-7 -3.7037E-6 L 0.12148 -3.7037E-6 " pathEditMode="relative" rAng="0" ptsTypes="AA">
                                      <p:cBhvr>
                                        <p:cTn id="18" dur="1000" spd="-100000" fill="hold"/>
                                        <p:tgtEl>
                                          <p:spTgt spid="8"/>
                                        </p:tgtEl>
                                        <p:attrNameLst>
                                          <p:attrName>ppt_x</p:attrName>
                                          <p:attrName>ppt_y</p:attrName>
                                        </p:attrNameLst>
                                      </p:cBhvr>
                                      <p:rCtr x="6068" y="0"/>
                                    </p:animMotion>
                                  </p:childTnLst>
                                </p:cTn>
                              </p:par>
                            </p:childTnLst>
                          </p:cTn>
                        </p:par>
                        <p:par>
                          <p:cTn id="19" fill="hold">
                            <p:stCondLst>
                              <p:cond delay="500"/>
                            </p:stCondLst>
                            <p:childTnLst>
                              <p:par>
                                <p:cTn id="20" presetID="2" presetClass="entr" presetSubtype="8" fill="hold" grpId="0" nodeType="after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additive="base">
                                        <p:cTn id="22" dur="500" fill="hold"/>
                                        <p:tgtEl>
                                          <p:spTgt spid="63"/>
                                        </p:tgtEl>
                                        <p:attrNameLst>
                                          <p:attrName>ppt_x</p:attrName>
                                        </p:attrNameLst>
                                      </p:cBhvr>
                                      <p:tavLst>
                                        <p:tav tm="0">
                                          <p:val>
                                            <p:strVal val="0-#ppt_w/2"/>
                                          </p:val>
                                        </p:tav>
                                        <p:tav tm="100000">
                                          <p:val>
                                            <p:strVal val="#ppt_x"/>
                                          </p:val>
                                        </p:tav>
                                      </p:tavLst>
                                    </p:anim>
                                    <p:anim calcmode="lin" valueType="num">
                                      <p:cBhvr additive="base">
                                        <p:cTn id="23" dur="500" fill="hold"/>
                                        <p:tgtEl>
                                          <p:spTgt spid="63"/>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ppt_x"/>
                                          </p:val>
                                        </p:tav>
                                        <p:tav tm="100000">
                                          <p:val>
                                            <p:strVal val="#ppt_x"/>
                                          </p:val>
                                        </p:tav>
                                      </p:tavLst>
                                    </p:anim>
                                    <p:anim calcmode="lin" valueType="num">
                                      <p:cBhvr additive="base">
                                        <p:cTn id="38" dur="500" fill="hold"/>
                                        <p:tgtEl>
                                          <p:spTgt spid="66"/>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wipe(left)">
                                      <p:cBhvr>
                                        <p:cTn id="42" dur="500"/>
                                        <p:tgtEl>
                                          <p:spTgt spid="74"/>
                                        </p:tgtEl>
                                      </p:cBhvr>
                                    </p:animEffect>
                                  </p:childTnLst>
                                </p:cTn>
                              </p:par>
                            </p:childTnLst>
                          </p:cTn>
                        </p:par>
                        <p:par>
                          <p:cTn id="43" fill="hold">
                            <p:stCondLst>
                              <p:cond delay="3000"/>
                            </p:stCondLst>
                            <p:childTnLst>
                              <p:par>
                                <p:cTn id="44" presetID="14" presetClass="entr" presetSubtype="10" fill="hold" grpId="0" nodeType="after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randombar(horizontal)">
                                      <p:cBhvr>
                                        <p:cTn id="46" dur="500"/>
                                        <p:tgtEl>
                                          <p:spTgt spid="67"/>
                                        </p:tgtEl>
                                      </p:cBhvr>
                                    </p:animEffect>
                                  </p:childTnLst>
                                </p:cTn>
                              </p:par>
                            </p:childTnLst>
                          </p:cTn>
                        </p:par>
                        <p:par>
                          <p:cTn id="47" fill="hold">
                            <p:stCondLst>
                              <p:cond delay="3500"/>
                            </p:stCondLst>
                            <p:childTnLst>
                              <p:par>
                                <p:cTn id="48" presetID="42" presetClass="entr" presetSubtype="0" fill="hold" grpId="0" nodeType="after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1000"/>
                                        <p:tgtEl>
                                          <p:spTgt spid="75"/>
                                        </p:tgtEl>
                                      </p:cBhvr>
                                    </p:animEffect>
                                    <p:anim calcmode="lin" valueType="num">
                                      <p:cBhvr>
                                        <p:cTn id="51" dur="1000" fill="hold"/>
                                        <p:tgtEl>
                                          <p:spTgt spid="75"/>
                                        </p:tgtEl>
                                        <p:attrNameLst>
                                          <p:attrName>ppt_x</p:attrName>
                                        </p:attrNameLst>
                                      </p:cBhvr>
                                      <p:tavLst>
                                        <p:tav tm="0">
                                          <p:val>
                                            <p:strVal val="#ppt_x"/>
                                          </p:val>
                                        </p:tav>
                                        <p:tav tm="100000">
                                          <p:val>
                                            <p:strVal val="#ppt_x"/>
                                          </p:val>
                                        </p:tav>
                                      </p:tavLst>
                                    </p:anim>
                                    <p:anim calcmode="lin" valueType="num">
                                      <p:cBhvr>
                                        <p:cTn id="52"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39" grpId="0" animBg="1"/>
      <p:bldP spid="39" grpId="1" animBg="1"/>
      <p:bldP spid="63" grpId="0" animBg="1"/>
      <p:bldP spid="66" grpId="0" bldLvl="0" animBg="1"/>
      <p:bldP spid="67" grpId="0" bldLvl="0" animBg="1"/>
      <p:bldP spid="74" grpId="0" bldLvl="0" animBg="1"/>
      <p:bldP spid="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
          <p:cNvSpPr>
            <a:spLocks noChangeArrowheads="1"/>
          </p:cNvSpPr>
          <p:nvPr/>
        </p:nvSpPr>
        <p:spPr bwMode="auto">
          <a:xfrm>
            <a:off x="1371096" y="924515"/>
            <a:ext cx="3288317" cy="521970"/>
          </a:xfrm>
          <a:prstGeom prst="rect">
            <a:avLst/>
          </a:prstGeom>
        </p:spPr>
        <p:txBody>
          <a:bodyPr wrap="square">
            <a:spAutoFit/>
          </a:bodyPr>
          <a:lstStyle/>
          <a:p>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rPr>
              <a:t>研究意义和目的</a:t>
            </a:r>
            <a:endPar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endParaRPr>
          </a:p>
        </p:txBody>
      </p:sp>
      <p:sp>
        <p:nvSpPr>
          <p:cNvPr id="32" name="等腰三角形 31"/>
          <p:cNvSpPr/>
          <p:nvPr/>
        </p:nvSpPr>
        <p:spPr>
          <a:xfrm rot="5400000">
            <a:off x="883282" y="1015199"/>
            <a:ext cx="396547" cy="341851"/>
          </a:xfrm>
          <a:prstGeom prst="triangl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037965" y="1692275"/>
            <a:ext cx="6440805" cy="1000125"/>
          </a:xfrm>
          <a:prstGeom prst="rect">
            <a:avLst/>
          </a:prstGeom>
          <a:solidFill>
            <a:schemeClr val="bg1">
              <a:alpha val="50000"/>
            </a:schemeClr>
          </a:solidFill>
          <a:ln w="12700">
            <a:solidFill>
              <a:srgbClr val="404145"/>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38" name="矩形 37"/>
          <p:cNvSpPr/>
          <p:nvPr/>
        </p:nvSpPr>
        <p:spPr>
          <a:xfrm>
            <a:off x="4516597" y="1360856"/>
            <a:ext cx="5303299" cy="449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rPr>
              <a:t>环境所需</a:t>
            </a:r>
            <a:endParaRPr lang="zh-CN" altLang="en-US" sz="18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5" name="六边形 44"/>
          <p:cNvSpPr/>
          <p:nvPr/>
        </p:nvSpPr>
        <p:spPr>
          <a:xfrm>
            <a:off x="1522471" y="2865049"/>
            <a:ext cx="1587056" cy="1368469"/>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zh-CN" sz="2400" dirty="0" smtClean="0">
                <a:solidFill>
                  <a:srgbClr val="08150C"/>
                </a:solidFill>
                <a:latin typeface="微软雅黑" panose="020B0503020204020204" pitchFamily="34" charset="-122"/>
                <a:ea typeface="微软雅黑" panose="020B0503020204020204" pitchFamily="34" charset="-122"/>
              </a:rPr>
              <a:t>意义</a:t>
            </a:r>
            <a:endParaRPr lang="zh-CN" altLang="zh-CN" sz="2400" dirty="0" smtClean="0">
              <a:solidFill>
                <a:srgbClr val="08150C"/>
              </a:solidFill>
              <a:latin typeface="微软雅黑" panose="020B0503020204020204" pitchFamily="34" charset="-122"/>
              <a:ea typeface="微软雅黑" panose="020B0503020204020204" pitchFamily="34" charset="-122"/>
            </a:endParaRPr>
          </a:p>
          <a:p>
            <a:pPr algn="ctr"/>
            <a:r>
              <a:rPr lang="en-US" altLang="zh-CN" sz="2400" dirty="0" smtClean="0">
                <a:solidFill>
                  <a:srgbClr val="08150C"/>
                </a:solidFill>
                <a:latin typeface="微软雅黑" panose="020B0503020204020204" pitchFamily="34" charset="-122"/>
                <a:ea typeface="微软雅黑" panose="020B0503020204020204" pitchFamily="34" charset="-122"/>
              </a:rPr>
              <a:t>&amp;</a:t>
            </a:r>
            <a:endParaRPr lang="en-US" altLang="zh-CN" sz="2400" dirty="0" smtClean="0">
              <a:solidFill>
                <a:srgbClr val="08150C"/>
              </a:solidFill>
              <a:latin typeface="微软雅黑" panose="020B0503020204020204" pitchFamily="34" charset="-122"/>
              <a:ea typeface="微软雅黑" panose="020B0503020204020204" pitchFamily="34" charset="-122"/>
            </a:endParaRPr>
          </a:p>
          <a:p>
            <a:pPr algn="ctr"/>
            <a:r>
              <a:rPr lang="zh-CN" altLang="zh-CN" sz="2400" dirty="0" smtClean="0">
                <a:solidFill>
                  <a:srgbClr val="08150C"/>
                </a:solidFill>
                <a:latin typeface="微软雅黑" panose="020B0503020204020204" pitchFamily="34" charset="-122"/>
                <a:ea typeface="微软雅黑" panose="020B0503020204020204" pitchFamily="34" charset="-122"/>
              </a:rPr>
              <a:t>目的</a:t>
            </a:r>
            <a:endParaRPr lang="zh-CN" altLang="zh-CN" sz="2400" dirty="0" smtClean="0">
              <a:solidFill>
                <a:srgbClr val="08150C"/>
              </a:solidFill>
              <a:latin typeface="微软雅黑" panose="020B0503020204020204" pitchFamily="34" charset="-122"/>
              <a:ea typeface="微软雅黑" panose="020B0503020204020204" pitchFamily="34" charset="-122"/>
            </a:endParaRPr>
          </a:p>
        </p:txBody>
      </p:sp>
      <p:cxnSp>
        <p:nvCxnSpPr>
          <p:cNvPr id="46" name="直接箭头连接符 45"/>
          <p:cNvCxnSpPr>
            <a:stCxn id="45" idx="5"/>
            <a:endCxn id="35" idx="1"/>
          </p:cNvCxnSpPr>
          <p:nvPr/>
        </p:nvCxnSpPr>
        <p:spPr>
          <a:xfrm flipV="1">
            <a:off x="2767410" y="2192584"/>
            <a:ext cx="1270635" cy="672465"/>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5" idx="0"/>
            <a:endCxn id="56" idx="1"/>
          </p:cNvCxnSpPr>
          <p:nvPr/>
        </p:nvCxnSpPr>
        <p:spPr>
          <a:xfrm>
            <a:off x="3109527" y="3549919"/>
            <a:ext cx="901065" cy="50165"/>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5" idx="1"/>
            <a:endCxn id="61" idx="1"/>
          </p:cNvCxnSpPr>
          <p:nvPr/>
        </p:nvCxnSpPr>
        <p:spPr>
          <a:xfrm>
            <a:off x="2767410" y="4233518"/>
            <a:ext cx="1243330" cy="731520"/>
          </a:xfrm>
          <a:prstGeom prst="straightConnector1">
            <a:avLst/>
          </a:prstGeom>
          <a:ln>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55" name="TextBox 38"/>
          <p:cNvSpPr txBox="1"/>
          <p:nvPr/>
        </p:nvSpPr>
        <p:spPr>
          <a:xfrm>
            <a:off x="4062279" y="1762747"/>
            <a:ext cx="6214474" cy="929640"/>
          </a:xfrm>
          <a:prstGeom prst="rect">
            <a:avLst/>
          </a:prstGeom>
          <a:noFill/>
        </p:spPr>
        <p:txBody>
          <a:bodyPr wrap="square" lIns="91472" tIns="45736" rIns="91472" bIns="45736" rtlCol="0">
            <a:spAutoFit/>
          </a:bodyPr>
          <a:lstStyle/>
          <a:p>
            <a:pPr>
              <a:lnSpc>
                <a:spcPct val="130000"/>
              </a:lnSpc>
            </a:pPr>
            <a:r>
              <a:rPr lang="zh-CN" altLang="en-US" sz="1400" b="1" dirty="0">
                <a:solidFill>
                  <a:schemeClr val="tx1"/>
                </a:solidFill>
                <a:latin typeface="微软雅黑" panose="020B0503020204020204" pitchFamily="34" charset="-122"/>
                <a:ea typeface="微软雅黑" panose="020B0503020204020204" pitchFamily="34" charset="-122"/>
              </a:rPr>
              <a:t>目前，国内市场的中小型超市信息化远不及大型超市，对于这些企业，要适应市场竞争，就需要有高效的处理方式和管理方法，因此加快超市的信息化进程已经非常迫切。</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6" name="矩形 55"/>
          <p:cNvSpPr/>
          <p:nvPr/>
        </p:nvSpPr>
        <p:spPr>
          <a:xfrm>
            <a:off x="4010660" y="3162300"/>
            <a:ext cx="6559550" cy="875030"/>
          </a:xfrm>
          <a:prstGeom prst="rect">
            <a:avLst/>
          </a:prstGeom>
          <a:solidFill>
            <a:schemeClr val="bg1">
              <a:alpha val="50000"/>
            </a:schemeClr>
          </a:solidFill>
          <a:ln w="12700">
            <a:solidFill>
              <a:srgbClr val="404145"/>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59" name="矩形 58"/>
          <p:cNvSpPr/>
          <p:nvPr/>
        </p:nvSpPr>
        <p:spPr>
          <a:xfrm>
            <a:off x="4517867" y="2865301"/>
            <a:ext cx="5303299" cy="449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技术成熟</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0" name="TextBox 41"/>
          <p:cNvSpPr txBox="1"/>
          <p:nvPr/>
        </p:nvSpPr>
        <p:spPr>
          <a:xfrm>
            <a:off x="4186275" y="3387247"/>
            <a:ext cx="6161134" cy="650240"/>
          </a:xfrm>
          <a:prstGeom prst="rect">
            <a:avLst/>
          </a:prstGeom>
          <a:noFill/>
        </p:spPr>
        <p:txBody>
          <a:bodyPr wrap="square" lIns="91472" tIns="45736" rIns="91472" bIns="45736" rtlCol="0">
            <a:spAutoFit/>
          </a:bodyPr>
          <a:lstStyle/>
          <a:p>
            <a:pPr>
              <a:lnSpc>
                <a:spcPct val="130000"/>
              </a:lnSpc>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计算机技术是当今社会发展的大趋势，近几年来，信息化发展势头也更为迅猛，其应该的广泛，已经成为各行业必不可少的使用工具之一。</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1" name="矩形 60"/>
          <p:cNvSpPr/>
          <p:nvPr/>
        </p:nvSpPr>
        <p:spPr>
          <a:xfrm>
            <a:off x="4010660" y="4506595"/>
            <a:ext cx="6559550" cy="916305"/>
          </a:xfrm>
          <a:prstGeom prst="rect">
            <a:avLst/>
          </a:prstGeom>
          <a:solidFill>
            <a:schemeClr val="bg1">
              <a:alpha val="50000"/>
            </a:schemeClr>
          </a:solidFill>
          <a:ln w="12700">
            <a:solidFill>
              <a:srgbClr val="404145"/>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62" name="矩形 61"/>
          <p:cNvSpPr/>
          <p:nvPr/>
        </p:nvSpPr>
        <p:spPr>
          <a:xfrm>
            <a:off x="4517232" y="4201943"/>
            <a:ext cx="5303299" cy="449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信息化、智能化和便捷化</a:t>
            </a:r>
            <a:endParaRPr lang="zh-CN" altLang="en-US"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63" name="TextBox 44"/>
          <p:cNvSpPr txBox="1"/>
          <p:nvPr/>
        </p:nvSpPr>
        <p:spPr>
          <a:xfrm>
            <a:off x="4186827" y="4687432"/>
            <a:ext cx="6264552" cy="650240"/>
          </a:xfrm>
          <a:prstGeom prst="rect">
            <a:avLst/>
          </a:prstGeom>
          <a:noFill/>
        </p:spPr>
        <p:txBody>
          <a:bodyPr wrap="square" lIns="91472" tIns="45736" rIns="91472" bIns="45736" rtlCol="0">
            <a:spAutoFit/>
          </a:bodyPr>
          <a:lstStyle/>
          <a:p>
            <a:pPr>
              <a:lnSpc>
                <a:spcPct val="130000"/>
              </a:lnSpc>
            </a:pP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通过科学的编码，降低由于货物管理、人力资源管理、库存管理中过于繁琐和因此导致的一些损失。</a:t>
            </a:r>
            <a:endPar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2"/>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ppt_w</p:attrName>
                                            </p:attrNameLst>
                                          </p:cBhvr>
                                          <p:tavLst>
                                            <p:tav tm="0">
                                              <p:val>
                                                <p:fltVal val="0"/>
                                              </p:val>
                                            </p:tav>
                                            <p:tav tm="100000">
                                              <p:val>
                                                <p:strVal val="#ppt_w"/>
                                              </p:val>
                                            </p:tav>
                                          </p:tavLst>
                                        </p:anim>
                                        <p:anim calcmode="lin" valueType="num">
                                          <p:cBhvr>
                                            <p:cTn id="15" dur="500" fill="hold"/>
                                            <p:tgtEl>
                                              <p:spTgt spid="31"/>
                                            </p:tgtEl>
                                            <p:attrNameLst>
                                              <p:attrName>ppt_h</p:attrName>
                                            </p:attrNameLst>
                                          </p:cBhvr>
                                          <p:tavLst>
                                            <p:tav tm="0">
                                              <p:val>
                                                <p:fltVal val="0"/>
                                              </p:val>
                                            </p:tav>
                                            <p:tav tm="100000">
                                              <p:val>
                                                <p:strVal val="#ppt_h"/>
                                              </p:val>
                                            </p:tav>
                                          </p:tavLst>
                                        </p:anim>
                                        <p:animEffect transition="in" filter="fade">
                                          <p:cBhvr>
                                            <p:cTn id="16" dur="500"/>
                                            <p:tgtEl>
                                              <p:spTgt spid="31"/>
                                            </p:tgtEl>
                                          </p:cBhvr>
                                        </p:animEffect>
                                      </p:childTnLst>
                                    </p:cTn>
                                  </p:par>
                                  <p:par>
                                    <p:cTn id="17" presetID="35" presetClass="path" presetSubtype="0" accel="50000" decel="50000" fill="hold" grpId="1" nodeType="withEffect">
                                      <p:stCondLst>
                                        <p:cond delay="0"/>
                                      </p:stCondLst>
                                      <p:childTnLst>
                                        <p:animMotion origin="layout" path="M -4.16667E-7 -3.7037E-6 L 0.12148 -3.7037E-6 " pathEditMode="relative" rAng="0" ptsTypes="AA">
                                          <p:cBhvr>
                                            <p:cTn id="18" dur="1000" spd="-100000" fill="hold"/>
                                            <p:tgtEl>
                                              <p:spTgt spid="31"/>
                                            </p:tgtEl>
                                            <p:attrNameLst>
                                              <p:attrName>ppt_x</p:attrName>
                                              <p:attrName>ppt_y</p:attrName>
                                            </p:attrNameLst>
                                          </p:cBhvr>
                                          <p:rCtr x="6068" y="0"/>
                                        </p:animMotion>
                                      </p:childTnLst>
                                    </p:cTn>
                                  </p:par>
                                </p:childTnLst>
                              </p:cTn>
                            </p:par>
                            <p:par>
                              <p:cTn id="19" fill="hold">
                                <p:stCondLst>
                                  <p:cond delay="500"/>
                                </p:stCondLst>
                                <p:childTnLst>
                                  <p:par>
                                    <p:cTn id="20" presetID="14" presetClass="entr" presetSubtype="10"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horizontal)">
                                          <p:cBhvr>
                                            <p:cTn id="22" dur="500"/>
                                            <p:tgtEl>
                                              <p:spTgt spid="45"/>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par>
                                    <p:cTn id="27" presetID="22" presetClass="entr" presetSubtype="8"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par>
                                    <p:cTn id="30" presetID="22" presetClass="entr" presetSubtype="8"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par>
                              <p:cTn id="33" fill="hold">
                                <p:stCondLst>
                                  <p:cond delay="1500"/>
                                </p:stCondLst>
                                <p:childTnLst>
                                  <p:par>
                                    <p:cTn id="34" presetID="16" presetClass="entr" presetSubtype="37"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barn(outVertical)">
                                          <p:cBhvr>
                                            <p:cTn id="36" dur="500"/>
                                            <p:tgtEl>
                                              <p:spTgt spid="38"/>
                                            </p:tgtEl>
                                          </p:cBhvr>
                                        </p:animEffect>
                                      </p:childTnLst>
                                    </p:cTn>
                                  </p:par>
                                </p:childTnLst>
                              </p:cTn>
                            </p:par>
                            <p:par>
                              <p:cTn id="37" fill="hold">
                                <p:stCondLst>
                                  <p:cond delay="2000"/>
                                </p:stCondLst>
                                <p:childTnLst>
                                  <p:par>
                                    <p:cTn id="38" presetID="2" presetClass="entr" presetSubtype="1" fill="hold" grpId="0" nodeType="afterEffect" p14:presetBounceEnd="50000">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14:bounceEnd="50000">
                                          <p:cBhvr additive="base">
                                            <p:cTn id="40" dur="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41" dur="500" fill="hold"/>
                                            <p:tgtEl>
                                              <p:spTgt spid="35"/>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1000"/>
                                            <p:tgtEl>
                                              <p:spTgt spid="55"/>
                                            </p:tgtEl>
                                          </p:cBhvr>
                                        </p:animEffect>
                                      </p:childTnLst>
                                    </p:cTn>
                                  </p:par>
                                </p:childTnLst>
                              </p:cTn>
                            </p:par>
                            <p:par>
                              <p:cTn id="46" fill="hold">
                                <p:stCondLst>
                                  <p:cond delay="3500"/>
                                </p:stCondLst>
                                <p:childTnLst>
                                  <p:par>
                                    <p:cTn id="47" presetID="16" presetClass="entr" presetSubtype="37"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barn(outVertical)">
                                          <p:cBhvr>
                                            <p:cTn id="49" dur="500"/>
                                            <p:tgtEl>
                                              <p:spTgt spid="59"/>
                                            </p:tgtEl>
                                          </p:cBhvr>
                                        </p:animEffect>
                                      </p:childTnLst>
                                    </p:cTn>
                                  </p:par>
                                </p:childTnLst>
                              </p:cTn>
                            </p:par>
                            <p:par>
                              <p:cTn id="50" fill="hold">
                                <p:stCondLst>
                                  <p:cond delay="4000"/>
                                </p:stCondLst>
                                <p:childTnLst>
                                  <p:par>
                                    <p:cTn id="51" presetID="2" presetClass="entr" presetSubtype="1" fill="hold" grpId="0" nodeType="afterEffect" p14:presetBounceEnd="50000">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14:bounceEnd="50000">
                                          <p:cBhvr additive="base">
                                            <p:cTn id="53" dur="500" fill="hold"/>
                                            <p:tgtEl>
                                              <p:spTgt spid="56"/>
                                            </p:tgtEl>
                                            <p:attrNameLst>
                                              <p:attrName>ppt_x</p:attrName>
                                            </p:attrNameLst>
                                          </p:cBhvr>
                                          <p:tavLst>
                                            <p:tav tm="0">
                                              <p:val>
                                                <p:strVal val="#ppt_x"/>
                                              </p:val>
                                            </p:tav>
                                            <p:tav tm="100000">
                                              <p:val>
                                                <p:strVal val="#ppt_x"/>
                                              </p:val>
                                            </p:tav>
                                          </p:tavLst>
                                        </p:anim>
                                        <p:anim calcmode="lin" valueType="num" p14:bounceEnd="50000">
                                          <p:cBhvr additive="base">
                                            <p:cTn id="54" dur="500" fill="hold"/>
                                            <p:tgtEl>
                                              <p:spTgt spid="56"/>
                                            </p:tgtEl>
                                            <p:attrNameLst>
                                              <p:attrName>ppt_y</p:attrName>
                                            </p:attrNameLst>
                                          </p:cBhvr>
                                          <p:tavLst>
                                            <p:tav tm="0">
                                              <p:val>
                                                <p:strVal val="0-#ppt_h/2"/>
                                              </p:val>
                                            </p:tav>
                                            <p:tav tm="100000">
                                              <p:val>
                                                <p:strVal val="#ppt_y"/>
                                              </p:val>
                                            </p:tav>
                                          </p:tavLst>
                                        </p:anim>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ipe(left)">
                                          <p:cBhvr>
                                            <p:cTn id="58" dur="1000"/>
                                            <p:tgtEl>
                                              <p:spTgt spid="60"/>
                                            </p:tgtEl>
                                          </p:cBhvr>
                                        </p:animEffect>
                                      </p:childTnLst>
                                    </p:cTn>
                                  </p:par>
                                </p:childTnLst>
                              </p:cTn>
                            </p:par>
                            <p:par>
                              <p:cTn id="59" fill="hold">
                                <p:stCondLst>
                                  <p:cond delay="5500"/>
                                </p:stCondLst>
                                <p:childTnLst>
                                  <p:par>
                                    <p:cTn id="60" presetID="16" presetClass="entr" presetSubtype="37" fill="hold" grpId="0" nodeType="after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barn(outVertical)">
                                          <p:cBhvr>
                                            <p:cTn id="62" dur="500"/>
                                            <p:tgtEl>
                                              <p:spTgt spid="62"/>
                                            </p:tgtEl>
                                          </p:cBhvr>
                                        </p:animEffect>
                                      </p:childTnLst>
                                    </p:cTn>
                                  </p:par>
                                </p:childTnLst>
                              </p:cTn>
                            </p:par>
                            <p:par>
                              <p:cTn id="63" fill="hold">
                                <p:stCondLst>
                                  <p:cond delay="6000"/>
                                </p:stCondLst>
                                <p:childTnLst>
                                  <p:par>
                                    <p:cTn id="64" presetID="2" presetClass="entr" presetSubtype="1" fill="hold" grpId="0" nodeType="afterEffect" p14:presetBounceEnd="50000">
                                      <p:stCondLst>
                                        <p:cond delay="0"/>
                                      </p:stCondLst>
                                      <p:childTnLst>
                                        <p:set>
                                          <p:cBhvr>
                                            <p:cTn id="65" dur="1" fill="hold">
                                              <p:stCondLst>
                                                <p:cond delay="0"/>
                                              </p:stCondLst>
                                            </p:cTn>
                                            <p:tgtEl>
                                              <p:spTgt spid="61"/>
                                            </p:tgtEl>
                                            <p:attrNameLst>
                                              <p:attrName>style.visibility</p:attrName>
                                            </p:attrNameLst>
                                          </p:cBhvr>
                                          <p:to>
                                            <p:strVal val="visible"/>
                                          </p:to>
                                        </p:set>
                                        <p:anim calcmode="lin" valueType="num" p14:bounceEnd="50000">
                                          <p:cBhvr additive="base">
                                            <p:cTn id="66" dur="500" fill="hold"/>
                                            <p:tgtEl>
                                              <p:spTgt spid="61"/>
                                            </p:tgtEl>
                                            <p:attrNameLst>
                                              <p:attrName>ppt_x</p:attrName>
                                            </p:attrNameLst>
                                          </p:cBhvr>
                                          <p:tavLst>
                                            <p:tav tm="0">
                                              <p:val>
                                                <p:strVal val="#ppt_x"/>
                                              </p:val>
                                            </p:tav>
                                            <p:tav tm="100000">
                                              <p:val>
                                                <p:strVal val="#ppt_x"/>
                                              </p:val>
                                            </p:tav>
                                          </p:tavLst>
                                        </p:anim>
                                        <p:anim calcmode="lin" valueType="num" p14:bounceEnd="50000">
                                          <p:cBhvr additive="base">
                                            <p:cTn id="67" dur="500" fill="hold"/>
                                            <p:tgtEl>
                                              <p:spTgt spid="61"/>
                                            </p:tgtEl>
                                            <p:attrNameLst>
                                              <p:attrName>ppt_y</p:attrName>
                                            </p:attrNameLst>
                                          </p:cBhvr>
                                          <p:tavLst>
                                            <p:tav tm="0">
                                              <p:val>
                                                <p:strVal val="0-#ppt_h/2"/>
                                              </p:val>
                                            </p:tav>
                                            <p:tav tm="100000">
                                              <p:val>
                                                <p:strVal val="#ppt_y"/>
                                              </p:val>
                                            </p:tav>
                                          </p:tavLst>
                                        </p:anim>
                                      </p:childTnLst>
                                    </p:cTn>
                                  </p:par>
                                </p:childTnLst>
                              </p:cTn>
                            </p:par>
                            <p:par>
                              <p:cTn id="68" fill="hold">
                                <p:stCondLst>
                                  <p:cond delay="6500"/>
                                </p:stCondLst>
                                <p:childTnLst>
                                  <p:par>
                                    <p:cTn id="69" presetID="22" presetClass="entr" presetSubtype="8"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left)">
                                          <p:cBhvr>
                                            <p:cTn id="71"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2" grpId="0" animBg="1"/>
          <p:bldP spid="32" grpId="1" animBg="1"/>
          <p:bldP spid="35" grpId="0" bldLvl="0" animBg="1"/>
          <p:bldP spid="38" grpId="0" bldLvl="0" animBg="1"/>
          <p:bldP spid="45" grpId="0" animBg="1"/>
          <p:bldP spid="55" grpId="0"/>
          <p:bldP spid="56" grpId="0" bldLvl="0" animBg="1"/>
          <p:bldP spid="59" grpId="0" bldLvl="0" animBg="1"/>
          <p:bldP spid="60" grpId="0"/>
          <p:bldP spid="61" grpId="0" bldLvl="0" animBg="1"/>
          <p:bldP spid="62" grpId="0" animBg="1"/>
          <p:bldP spid="6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2"/>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ppt_w</p:attrName>
                                            </p:attrNameLst>
                                          </p:cBhvr>
                                          <p:tavLst>
                                            <p:tav tm="0">
                                              <p:val>
                                                <p:fltVal val="0"/>
                                              </p:val>
                                            </p:tav>
                                            <p:tav tm="100000">
                                              <p:val>
                                                <p:strVal val="#ppt_w"/>
                                              </p:val>
                                            </p:tav>
                                          </p:tavLst>
                                        </p:anim>
                                        <p:anim calcmode="lin" valueType="num">
                                          <p:cBhvr>
                                            <p:cTn id="15" dur="500" fill="hold"/>
                                            <p:tgtEl>
                                              <p:spTgt spid="31"/>
                                            </p:tgtEl>
                                            <p:attrNameLst>
                                              <p:attrName>ppt_h</p:attrName>
                                            </p:attrNameLst>
                                          </p:cBhvr>
                                          <p:tavLst>
                                            <p:tav tm="0">
                                              <p:val>
                                                <p:fltVal val="0"/>
                                              </p:val>
                                            </p:tav>
                                            <p:tav tm="100000">
                                              <p:val>
                                                <p:strVal val="#ppt_h"/>
                                              </p:val>
                                            </p:tav>
                                          </p:tavLst>
                                        </p:anim>
                                        <p:animEffect transition="in" filter="fade">
                                          <p:cBhvr>
                                            <p:cTn id="16" dur="500"/>
                                            <p:tgtEl>
                                              <p:spTgt spid="31"/>
                                            </p:tgtEl>
                                          </p:cBhvr>
                                        </p:animEffect>
                                      </p:childTnLst>
                                    </p:cTn>
                                  </p:par>
                                  <p:par>
                                    <p:cTn id="17" presetID="35" presetClass="path" presetSubtype="0" accel="50000" decel="50000" fill="hold" grpId="1" nodeType="withEffect">
                                      <p:stCondLst>
                                        <p:cond delay="0"/>
                                      </p:stCondLst>
                                      <p:childTnLst>
                                        <p:animMotion origin="layout" path="M -4.16667E-7 -3.7037E-6 L 0.12148 -3.7037E-6 " pathEditMode="relative" rAng="0" ptsTypes="AA">
                                          <p:cBhvr>
                                            <p:cTn id="18" dur="1000" spd="-100000" fill="hold"/>
                                            <p:tgtEl>
                                              <p:spTgt spid="31"/>
                                            </p:tgtEl>
                                            <p:attrNameLst>
                                              <p:attrName>ppt_x</p:attrName>
                                              <p:attrName>ppt_y</p:attrName>
                                            </p:attrNameLst>
                                          </p:cBhvr>
                                          <p:rCtr x="6068" y="0"/>
                                        </p:animMotion>
                                      </p:childTnLst>
                                    </p:cTn>
                                  </p:par>
                                </p:childTnLst>
                              </p:cTn>
                            </p:par>
                            <p:par>
                              <p:cTn id="19" fill="hold">
                                <p:stCondLst>
                                  <p:cond delay="500"/>
                                </p:stCondLst>
                                <p:childTnLst>
                                  <p:par>
                                    <p:cTn id="20" presetID="14" presetClass="entr" presetSubtype="10"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horizontal)">
                                          <p:cBhvr>
                                            <p:cTn id="22" dur="500"/>
                                            <p:tgtEl>
                                              <p:spTgt spid="45"/>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par>
                                    <p:cTn id="27" presetID="22" presetClass="entr" presetSubtype="8"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par>
                                    <p:cTn id="30" presetID="22" presetClass="entr" presetSubtype="8"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par>
                              <p:cTn id="33" fill="hold">
                                <p:stCondLst>
                                  <p:cond delay="1500"/>
                                </p:stCondLst>
                                <p:childTnLst>
                                  <p:par>
                                    <p:cTn id="34" presetID="16" presetClass="entr" presetSubtype="37" fill="hold" grpId="0" nodeType="after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barn(outVertical)">
                                          <p:cBhvr>
                                            <p:cTn id="36" dur="500"/>
                                            <p:tgtEl>
                                              <p:spTgt spid="38"/>
                                            </p:tgtEl>
                                          </p:cBhvr>
                                        </p:animEffect>
                                      </p:childTnLst>
                                    </p:cTn>
                                  </p:par>
                                </p:childTnLst>
                              </p:cTn>
                            </p:par>
                            <p:par>
                              <p:cTn id="37" fill="hold">
                                <p:stCondLst>
                                  <p:cond delay="2000"/>
                                </p:stCondLst>
                                <p:childTnLst>
                                  <p:par>
                                    <p:cTn id="38" presetID="2" presetClass="entr" presetSubtype="1" fill="hold" grpId="0"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1000"/>
                                            <p:tgtEl>
                                              <p:spTgt spid="55"/>
                                            </p:tgtEl>
                                          </p:cBhvr>
                                        </p:animEffect>
                                      </p:childTnLst>
                                    </p:cTn>
                                  </p:par>
                                </p:childTnLst>
                              </p:cTn>
                            </p:par>
                            <p:par>
                              <p:cTn id="46" fill="hold">
                                <p:stCondLst>
                                  <p:cond delay="3500"/>
                                </p:stCondLst>
                                <p:childTnLst>
                                  <p:par>
                                    <p:cTn id="47" presetID="16" presetClass="entr" presetSubtype="37"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barn(outVertical)">
                                          <p:cBhvr>
                                            <p:cTn id="49" dur="500"/>
                                            <p:tgtEl>
                                              <p:spTgt spid="59"/>
                                            </p:tgtEl>
                                          </p:cBhvr>
                                        </p:animEffect>
                                      </p:childTnLst>
                                    </p:cTn>
                                  </p:par>
                                </p:childTnLst>
                              </p:cTn>
                            </p:par>
                            <p:par>
                              <p:cTn id="50" fill="hold">
                                <p:stCondLst>
                                  <p:cond delay="4000"/>
                                </p:stCondLst>
                                <p:childTnLst>
                                  <p:par>
                                    <p:cTn id="51" presetID="2" presetClass="entr" presetSubtype="1" fill="hold" grpId="0" nodeType="after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ppt_x"/>
                                              </p:val>
                                            </p:tav>
                                            <p:tav tm="100000">
                                              <p:val>
                                                <p:strVal val="#ppt_x"/>
                                              </p:val>
                                            </p:tav>
                                          </p:tavLst>
                                        </p:anim>
                                        <p:anim calcmode="lin" valueType="num">
                                          <p:cBhvr additive="base">
                                            <p:cTn id="54" dur="500" fill="hold"/>
                                            <p:tgtEl>
                                              <p:spTgt spid="56"/>
                                            </p:tgtEl>
                                            <p:attrNameLst>
                                              <p:attrName>ppt_y</p:attrName>
                                            </p:attrNameLst>
                                          </p:cBhvr>
                                          <p:tavLst>
                                            <p:tav tm="0">
                                              <p:val>
                                                <p:strVal val="0-#ppt_h/2"/>
                                              </p:val>
                                            </p:tav>
                                            <p:tav tm="100000">
                                              <p:val>
                                                <p:strVal val="#ppt_y"/>
                                              </p:val>
                                            </p:tav>
                                          </p:tavLst>
                                        </p:anim>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wipe(left)">
                                          <p:cBhvr>
                                            <p:cTn id="58" dur="1000"/>
                                            <p:tgtEl>
                                              <p:spTgt spid="60"/>
                                            </p:tgtEl>
                                          </p:cBhvr>
                                        </p:animEffect>
                                      </p:childTnLst>
                                    </p:cTn>
                                  </p:par>
                                </p:childTnLst>
                              </p:cTn>
                            </p:par>
                            <p:par>
                              <p:cTn id="59" fill="hold">
                                <p:stCondLst>
                                  <p:cond delay="5500"/>
                                </p:stCondLst>
                                <p:childTnLst>
                                  <p:par>
                                    <p:cTn id="60" presetID="16" presetClass="entr" presetSubtype="37" fill="hold" grpId="0" nodeType="after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barn(outVertical)">
                                          <p:cBhvr>
                                            <p:cTn id="62" dur="500"/>
                                            <p:tgtEl>
                                              <p:spTgt spid="62"/>
                                            </p:tgtEl>
                                          </p:cBhvr>
                                        </p:animEffect>
                                      </p:childTnLst>
                                    </p:cTn>
                                  </p:par>
                                </p:childTnLst>
                              </p:cTn>
                            </p:par>
                            <p:par>
                              <p:cTn id="63" fill="hold">
                                <p:stCondLst>
                                  <p:cond delay="6000"/>
                                </p:stCondLst>
                                <p:childTnLst>
                                  <p:par>
                                    <p:cTn id="64" presetID="2" presetClass="entr" presetSubtype="1"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 calcmode="lin" valueType="num">
                                          <p:cBhvr additive="base">
                                            <p:cTn id="66" dur="500" fill="hold"/>
                                            <p:tgtEl>
                                              <p:spTgt spid="61"/>
                                            </p:tgtEl>
                                            <p:attrNameLst>
                                              <p:attrName>ppt_x</p:attrName>
                                            </p:attrNameLst>
                                          </p:cBhvr>
                                          <p:tavLst>
                                            <p:tav tm="0">
                                              <p:val>
                                                <p:strVal val="#ppt_x"/>
                                              </p:val>
                                            </p:tav>
                                            <p:tav tm="100000">
                                              <p:val>
                                                <p:strVal val="#ppt_x"/>
                                              </p:val>
                                            </p:tav>
                                          </p:tavLst>
                                        </p:anim>
                                        <p:anim calcmode="lin" valueType="num">
                                          <p:cBhvr additive="base">
                                            <p:cTn id="67" dur="500" fill="hold"/>
                                            <p:tgtEl>
                                              <p:spTgt spid="61"/>
                                            </p:tgtEl>
                                            <p:attrNameLst>
                                              <p:attrName>ppt_y</p:attrName>
                                            </p:attrNameLst>
                                          </p:cBhvr>
                                          <p:tavLst>
                                            <p:tav tm="0">
                                              <p:val>
                                                <p:strVal val="0-#ppt_h/2"/>
                                              </p:val>
                                            </p:tav>
                                            <p:tav tm="100000">
                                              <p:val>
                                                <p:strVal val="#ppt_y"/>
                                              </p:val>
                                            </p:tav>
                                          </p:tavLst>
                                        </p:anim>
                                      </p:childTnLst>
                                    </p:cTn>
                                  </p:par>
                                </p:childTnLst>
                              </p:cTn>
                            </p:par>
                            <p:par>
                              <p:cTn id="68" fill="hold">
                                <p:stCondLst>
                                  <p:cond delay="6500"/>
                                </p:stCondLst>
                                <p:childTnLst>
                                  <p:par>
                                    <p:cTn id="69" presetID="22" presetClass="entr" presetSubtype="8"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left)">
                                          <p:cBhvr>
                                            <p:cTn id="71"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2" grpId="0" animBg="1"/>
          <p:bldP spid="32" grpId="1" animBg="1"/>
          <p:bldP spid="35" grpId="0" bldLvl="0" animBg="1"/>
          <p:bldP spid="38" grpId="0" bldLvl="0" animBg="1"/>
          <p:bldP spid="45" grpId="0" animBg="1"/>
          <p:bldP spid="55" grpId="0"/>
          <p:bldP spid="56" grpId="0" bldLvl="0" animBg="1"/>
          <p:bldP spid="59" grpId="0" bldLvl="0" animBg="1"/>
          <p:bldP spid="60" grpId="0"/>
          <p:bldP spid="61" grpId="0" bldLvl="0" animBg="1"/>
          <p:bldP spid="62" grpId="0" animBg="1"/>
          <p:bldP spid="6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3"/>
          <p:cNvSpPr>
            <a:spLocks noChangeArrowheads="1"/>
          </p:cNvSpPr>
          <p:nvPr/>
        </p:nvSpPr>
        <p:spPr bwMode="auto">
          <a:xfrm>
            <a:off x="1460780" y="893602"/>
            <a:ext cx="3723998" cy="521970"/>
          </a:xfrm>
          <a:prstGeom prst="rect">
            <a:avLst/>
          </a:prstGeom>
        </p:spPr>
        <p:txBody>
          <a:bodyPr wrap="square">
            <a:spAutoFit/>
          </a:bodyPr>
          <a:lstStyle/>
          <a:p>
            <a:r>
              <a:rPr lang="zh-CN" altLang="en-US" sz="28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rPr>
              <a:t>国内外现状</a:t>
            </a:r>
            <a:endPar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endParaRPr>
          </a:p>
        </p:txBody>
      </p:sp>
      <p:sp>
        <p:nvSpPr>
          <p:cNvPr id="42" name="等腰三角形 41"/>
          <p:cNvSpPr/>
          <p:nvPr/>
        </p:nvSpPr>
        <p:spPr>
          <a:xfrm rot="5400000">
            <a:off x="972966" y="984286"/>
            <a:ext cx="396547" cy="341851"/>
          </a:xfrm>
          <a:prstGeom prst="triangl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903095" y="2612390"/>
            <a:ext cx="6636385" cy="909955"/>
            <a:chOff x="1898189" y="2455740"/>
            <a:chExt cx="7463076" cy="1052209"/>
          </a:xfrm>
        </p:grpSpPr>
        <p:sp>
          <p:nvSpPr>
            <p:cNvPr id="44" name="圆角矩形 43"/>
            <p:cNvSpPr/>
            <p:nvPr/>
          </p:nvSpPr>
          <p:spPr>
            <a:xfrm>
              <a:off x="1898189" y="2455740"/>
              <a:ext cx="7463076" cy="1052209"/>
            </a:xfrm>
            <a:prstGeom prst="roundRect">
              <a:avLst>
                <a:gd name="adj" fmla="val 11892"/>
              </a:avLst>
            </a:prstGeom>
            <a:solidFill>
              <a:schemeClr val="bg1">
                <a:lumMod val="95000"/>
                <a:alpha val="50000"/>
              </a:schemeClr>
            </a:solidFill>
            <a:ln>
              <a:solidFill>
                <a:srgbClr val="404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4145"/>
                </a:solidFill>
              </a:endParaRPr>
            </a:p>
          </p:txBody>
        </p:sp>
        <p:sp>
          <p:nvSpPr>
            <p:cNvPr id="45" name="文本框 31"/>
            <p:cNvSpPr txBox="1"/>
            <p:nvPr/>
          </p:nvSpPr>
          <p:spPr>
            <a:xfrm>
              <a:off x="2028002" y="2614573"/>
              <a:ext cx="7203451" cy="852488"/>
            </a:xfrm>
            <a:prstGeom prst="rect">
              <a:avLst/>
            </a:prstGeom>
            <a:noFill/>
          </p:spPr>
          <p:txBody>
            <a:bodyPr wrap="square" rtlCol="0">
              <a:spAutoFit/>
            </a:bodyPr>
            <a:lstStyle/>
            <a:p>
              <a:pPr indent="457200"/>
              <a:r>
                <a:rPr sz="1400" b="1" dirty="0">
                  <a:solidFill>
                    <a:schemeClr val="bg1"/>
                  </a:solidFill>
                  <a:latin typeface="微软雅黑" panose="020B0503020204020204" pitchFamily="34" charset="-122"/>
                  <a:ea typeface="微软雅黑" panose="020B0503020204020204" pitchFamily="34" charset="-122"/>
                </a:rPr>
                <a:t>超市业的兴起绝非偶然，正是由于生活小平的日益提高，人们已不在如以往一样仅仅为了贪些小便宜，而在市场上与小贩唇枪舌剑、你来我往地为了区区几毛钱争论不休、大打出手。</a:t>
              </a:r>
              <a:r>
                <a:rPr lang="zh-CN" altLang="en-US" sz="1400" b="1" dirty="0">
                  <a:solidFill>
                    <a:schemeClr val="bg1"/>
                  </a:solidFill>
                  <a:latin typeface="微软雅黑" panose="020B0503020204020204" pitchFamily="34" charset="-122"/>
                  <a:ea typeface="微软雅黑" panose="020B0503020204020204" pitchFamily="34" charset="-122"/>
                </a:rPr>
                <a:t>。</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2941320" y="3755390"/>
            <a:ext cx="6650355" cy="975995"/>
            <a:chOff x="2525417" y="3853301"/>
            <a:chExt cx="7463076" cy="1052210"/>
          </a:xfrm>
        </p:grpSpPr>
        <p:sp>
          <p:nvSpPr>
            <p:cNvPr id="47" name="圆角矩形 46"/>
            <p:cNvSpPr/>
            <p:nvPr/>
          </p:nvSpPr>
          <p:spPr>
            <a:xfrm>
              <a:off x="2525417" y="3853301"/>
              <a:ext cx="7463076" cy="1052210"/>
            </a:xfrm>
            <a:prstGeom prst="roundRect">
              <a:avLst>
                <a:gd name="adj" fmla="val 11892"/>
              </a:avLst>
            </a:prstGeom>
            <a:solidFill>
              <a:schemeClr val="bg1">
                <a:lumMod val="95000"/>
                <a:alpha val="50000"/>
              </a:schemeClr>
            </a:solidFill>
            <a:ln>
              <a:solidFill>
                <a:srgbClr val="404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4145"/>
                </a:solidFill>
              </a:endParaRPr>
            </a:p>
          </p:txBody>
        </p:sp>
        <p:sp>
          <p:nvSpPr>
            <p:cNvPr id="48" name="文本框 32"/>
            <p:cNvSpPr txBox="1"/>
            <p:nvPr/>
          </p:nvSpPr>
          <p:spPr>
            <a:xfrm>
              <a:off x="2690297" y="3954839"/>
              <a:ext cx="7131754" cy="794805"/>
            </a:xfrm>
            <a:prstGeom prst="rect">
              <a:avLst/>
            </a:prstGeom>
            <a:noFill/>
          </p:spPr>
          <p:txBody>
            <a:bodyPr wrap="square" rtlCol="0">
              <a:spAutoFit/>
            </a:bodyPr>
            <a:lstStyle/>
            <a:p>
              <a:pPr indent="457200"/>
              <a:r>
                <a:rPr lang="zh-CN" altLang="en-US" sz="1400" b="1" dirty="0">
                  <a:solidFill>
                    <a:schemeClr val="bg1"/>
                  </a:solidFill>
                  <a:latin typeface="微软雅黑" panose="020B0503020204020204" pitchFamily="34" charset="-122"/>
                  <a:ea typeface="微软雅黑" panose="020B0503020204020204" pitchFamily="34" charset="-122"/>
                </a:rPr>
                <a:t>因此，人们迫切希望有一个新的市场管理机制的出台，来规范以及创造新的购物环境---让顾客欢喜而来，满意而归，在购物中竟享其中的乐趣，于是”超市”就在这千呼万唤中愤然兴起。</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3681730" y="4914265"/>
            <a:ext cx="6873875" cy="909320"/>
            <a:chOff x="3115259" y="5248106"/>
            <a:chExt cx="7463076" cy="1052209"/>
          </a:xfrm>
        </p:grpSpPr>
        <p:sp>
          <p:nvSpPr>
            <p:cNvPr id="50" name="圆角矩形 49"/>
            <p:cNvSpPr/>
            <p:nvPr/>
          </p:nvSpPr>
          <p:spPr>
            <a:xfrm>
              <a:off x="3115259" y="5248106"/>
              <a:ext cx="7463076" cy="1052209"/>
            </a:xfrm>
            <a:prstGeom prst="roundRect">
              <a:avLst>
                <a:gd name="adj" fmla="val 11892"/>
              </a:avLst>
            </a:prstGeom>
            <a:solidFill>
              <a:schemeClr val="bg1">
                <a:lumMod val="95000"/>
                <a:alpha val="50000"/>
              </a:schemeClr>
            </a:solidFill>
            <a:ln>
              <a:solidFill>
                <a:srgbClr val="4041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04145"/>
                </a:solidFill>
              </a:endParaRPr>
            </a:p>
          </p:txBody>
        </p:sp>
        <p:sp>
          <p:nvSpPr>
            <p:cNvPr id="51" name="文本框 33"/>
            <p:cNvSpPr txBox="1"/>
            <p:nvPr/>
          </p:nvSpPr>
          <p:spPr>
            <a:xfrm>
              <a:off x="3357727" y="5386605"/>
              <a:ext cx="6817276" cy="853083"/>
            </a:xfrm>
            <a:prstGeom prst="rect">
              <a:avLst/>
            </a:prstGeom>
            <a:noFill/>
          </p:spPr>
          <p:txBody>
            <a:bodyPr wrap="square" rtlCol="0">
              <a:spAutoFit/>
            </a:bodyPr>
            <a:lstStyle/>
            <a:p>
              <a:pPr indent="457200"/>
              <a:r>
                <a:rPr lang="zh-CN" altLang="en-US" sz="1400" b="1" dirty="0">
                  <a:solidFill>
                    <a:schemeClr val="bg1"/>
                  </a:solidFill>
                  <a:latin typeface="微软雅黑" panose="020B0503020204020204" pitchFamily="34" charset="-122"/>
                  <a:ea typeface="微软雅黑" panose="020B0503020204020204" pitchFamily="34" charset="-122"/>
                </a:rPr>
                <a:t>随着超市规模的发展不断扩大,商品数量急剧增加,有关商品的各种信息量也成倍增长。超市在时时刻刻需要对商品各种信息进行统计分析，每天的报表、月报表、年报表，员工信息的管理等，超市管理系统也随即出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1731644" y="1727835"/>
            <a:ext cx="6051552" cy="641922"/>
            <a:chOff x="543791" y="1373704"/>
            <a:chExt cx="7216601" cy="945845"/>
          </a:xfrm>
        </p:grpSpPr>
        <p:sp>
          <p:nvSpPr>
            <p:cNvPr id="57" name="任意多边形 56"/>
            <p:cNvSpPr/>
            <p:nvPr/>
          </p:nvSpPr>
          <p:spPr>
            <a:xfrm>
              <a:off x="2951024" y="1671762"/>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lvl="0" algn="ctr" defTabSz="533400">
                <a:spcBef>
                  <a:spcPct val="0"/>
                </a:spcBef>
                <a:spcAft>
                  <a:spcPct val="35000"/>
                </a:spcAft>
              </a:pPr>
              <a:endParaRPr lang="zh-CN" altLang="en-US" sz="1200" kern="1200"/>
            </a:p>
          </p:txBody>
        </p:sp>
        <p:sp>
          <p:nvSpPr>
            <p:cNvPr id="58" name="任意多边形 57"/>
            <p:cNvSpPr/>
            <p:nvPr/>
          </p:nvSpPr>
          <p:spPr>
            <a:xfrm>
              <a:off x="3541746" y="1403644"/>
              <a:ext cx="2052149" cy="914126"/>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8150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883" tIns="134883" rIns="134883" bIns="134883" numCol="1" spcCol="1270" anchor="ctr" anchorCtr="0">
              <a:noAutofit/>
            </a:bodyPr>
            <a:lstStyle/>
            <a:p>
              <a:pPr lvl="0" algn="ctr" defTabSz="1333500">
                <a:spcBef>
                  <a:spcPct val="0"/>
                </a:spcBef>
                <a:spcAft>
                  <a:spcPct val="35000"/>
                </a:spcAft>
              </a:pPr>
              <a:endParaRPr lang="zh-CN" altLang="en-US" sz="3000" kern="1200"/>
            </a:p>
          </p:txBody>
        </p:sp>
        <p:sp>
          <p:nvSpPr>
            <p:cNvPr id="59" name="任意多边形 58"/>
            <p:cNvSpPr/>
            <p:nvPr/>
          </p:nvSpPr>
          <p:spPr>
            <a:xfrm>
              <a:off x="5789529" y="1672696"/>
              <a:ext cx="322958" cy="377800"/>
            </a:xfrm>
            <a:custGeom>
              <a:avLst/>
              <a:gdLst>
                <a:gd name="connsiteX0" fmla="*/ 0 w 248310"/>
                <a:gd name="connsiteY0" fmla="*/ 58095 h 290476"/>
                <a:gd name="connsiteX1" fmla="*/ 124155 w 248310"/>
                <a:gd name="connsiteY1" fmla="*/ 58095 h 290476"/>
                <a:gd name="connsiteX2" fmla="*/ 124155 w 248310"/>
                <a:gd name="connsiteY2" fmla="*/ 0 h 290476"/>
                <a:gd name="connsiteX3" fmla="*/ 248310 w 248310"/>
                <a:gd name="connsiteY3" fmla="*/ 145238 h 290476"/>
                <a:gd name="connsiteX4" fmla="*/ 124155 w 248310"/>
                <a:gd name="connsiteY4" fmla="*/ 290476 h 290476"/>
                <a:gd name="connsiteX5" fmla="*/ 124155 w 248310"/>
                <a:gd name="connsiteY5" fmla="*/ 232381 h 290476"/>
                <a:gd name="connsiteX6" fmla="*/ 0 w 248310"/>
                <a:gd name="connsiteY6" fmla="*/ 232381 h 290476"/>
                <a:gd name="connsiteX7" fmla="*/ 0 w 248310"/>
                <a:gd name="connsiteY7" fmla="*/ 58095 h 29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10" h="290476">
                  <a:moveTo>
                    <a:pt x="0" y="58095"/>
                  </a:moveTo>
                  <a:lnTo>
                    <a:pt x="124155" y="58095"/>
                  </a:lnTo>
                  <a:lnTo>
                    <a:pt x="124155" y="0"/>
                  </a:lnTo>
                  <a:lnTo>
                    <a:pt x="248310" y="145238"/>
                  </a:lnTo>
                  <a:lnTo>
                    <a:pt x="124155" y="290476"/>
                  </a:lnTo>
                  <a:lnTo>
                    <a:pt x="124155" y="232381"/>
                  </a:lnTo>
                  <a:lnTo>
                    <a:pt x="0" y="232381"/>
                  </a:lnTo>
                  <a:lnTo>
                    <a:pt x="0" y="58095"/>
                  </a:lnTo>
                  <a:close/>
                </a:path>
              </a:pathLst>
            </a:cu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8095" rIns="74493" bIns="58095" numCol="1" spcCol="1270" anchor="ctr" anchorCtr="0">
              <a:noAutofit/>
            </a:bodyPr>
            <a:lstStyle/>
            <a:p>
              <a:pPr lvl="0" algn="ctr" defTabSz="533400">
                <a:spcBef>
                  <a:spcPct val="0"/>
                </a:spcBef>
                <a:spcAft>
                  <a:spcPct val="35000"/>
                </a:spcAft>
              </a:pPr>
              <a:endParaRPr lang="zh-CN" altLang="en-US" sz="1200" kern="1200"/>
            </a:p>
          </p:txBody>
        </p:sp>
        <p:sp>
          <p:nvSpPr>
            <p:cNvPr id="60" name="任意多边形 59"/>
            <p:cNvSpPr/>
            <p:nvPr/>
          </p:nvSpPr>
          <p:spPr>
            <a:xfrm>
              <a:off x="543792" y="1373704"/>
              <a:ext cx="2232375" cy="914126"/>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8150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lvl="0" algn="ctr" defTabSz="1289050">
                <a:spcBef>
                  <a:spcPct val="0"/>
                </a:spcBef>
                <a:spcAft>
                  <a:spcPct val="35000"/>
                </a:spcAft>
              </a:pPr>
              <a:endParaRPr lang="zh-CN" altLang="en-US" sz="2900" kern="1200"/>
            </a:p>
          </p:txBody>
        </p:sp>
        <p:sp>
          <p:nvSpPr>
            <p:cNvPr id="62" name="任意多边形 61"/>
            <p:cNvSpPr/>
            <p:nvPr/>
          </p:nvSpPr>
          <p:spPr>
            <a:xfrm>
              <a:off x="6237003" y="1405516"/>
              <a:ext cx="1523389" cy="914033"/>
            </a:xfrm>
            <a:custGeom>
              <a:avLst/>
              <a:gdLst>
                <a:gd name="connsiteX0" fmla="*/ 0 w 1171277"/>
                <a:gd name="connsiteY0" fmla="*/ 70277 h 702766"/>
                <a:gd name="connsiteX1" fmla="*/ 70277 w 1171277"/>
                <a:gd name="connsiteY1" fmla="*/ 0 h 702766"/>
                <a:gd name="connsiteX2" fmla="*/ 1101000 w 1171277"/>
                <a:gd name="connsiteY2" fmla="*/ 0 h 702766"/>
                <a:gd name="connsiteX3" fmla="*/ 1171277 w 1171277"/>
                <a:gd name="connsiteY3" fmla="*/ 70277 h 702766"/>
                <a:gd name="connsiteX4" fmla="*/ 1171277 w 1171277"/>
                <a:gd name="connsiteY4" fmla="*/ 632489 h 702766"/>
                <a:gd name="connsiteX5" fmla="*/ 1101000 w 1171277"/>
                <a:gd name="connsiteY5" fmla="*/ 702766 h 702766"/>
                <a:gd name="connsiteX6" fmla="*/ 70277 w 1171277"/>
                <a:gd name="connsiteY6" fmla="*/ 702766 h 702766"/>
                <a:gd name="connsiteX7" fmla="*/ 0 w 1171277"/>
                <a:gd name="connsiteY7" fmla="*/ 632489 h 702766"/>
                <a:gd name="connsiteX8" fmla="*/ 0 w 1171277"/>
                <a:gd name="connsiteY8" fmla="*/ 70277 h 70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277" h="702766">
                  <a:moveTo>
                    <a:pt x="0" y="70277"/>
                  </a:moveTo>
                  <a:cubicBezTo>
                    <a:pt x="0" y="31464"/>
                    <a:pt x="31464" y="0"/>
                    <a:pt x="70277" y="0"/>
                  </a:cubicBezTo>
                  <a:lnTo>
                    <a:pt x="1101000" y="0"/>
                  </a:lnTo>
                  <a:cubicBezTo>
                    <a:pt x="1139813" y="0"/>
                    <a:pt x="1171277" y="31464"/>
                    <a:pt x="1171277" y="70277"/>
                  </a:cubicBezTo>
                  <a:lnTo>
                    <a:pt x="1171277" y="632489"/>
                  </a:lnTo>
                  <a:cubicBezTo>
                    <a:pt x="1171277" y="671302"/>
                    <a:pt x="1139813" y="702766"/>
                    <a:pt x="1101000" y="702766"/>
                  </a:cubicBezTo>
                  <a:lnTo>
                    <a:pt x="70277" y="702766"/>
                  </a:lnTo>
                  <a:cubicBezTo>
                    <a:pt x="31464" y="702766"/>
                    <a:pt x="0" y="671302"/>
                    <a:pt x="0" y="632489"/>
                  </a:cubicBezTo>
                  <a:lnTo>
                    <a:pt x="0" y="70277"/>
                  </a:lnTo>
                  <a:close/>
                </a:path>
              </a:pathLst>
            </a:custGeom>
            <a:solidFill>
              <a:srgbClr val="08150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073" tIns="131073" rIns="131073" bIns="131073" numCol="1" spcCol="1270" anchor="ctr" anchorCtr="0">
              <a:noAutofit/>
            </a:bodyPr>
            <a:lstStyle/>
            <a:p>
              <a:pPr lvl="0" algn="ctr" defTabSz="1289050">
                <a:spcBef>
                  <a:spcPct val="0"/>
                </a:spcBef>
                <a:spcAft>
                  <a:spcPct val="35000"/>
                </a:spcAft>
              </a:pPr>
              <a:endParaRPr lang="zh-CN" altLang="en-US" sz="2900" kern="1200"/>
            </a:p>
          </p:txBody>
        </p:sp>
        <p:sp>
          <p:nvSpPr>
            <p:cNvPr id="64" name="文本框 21"/>
            <p:cNvSpPr txBox="1"/>
            <p:nvPr/>
          </p:nvSpPr>
          <p:spPr>
            <a:xfrm>
              <a:off x="3541746" y="1624457"/>
              <a:ext cx="2052907" cy="474372"/>
            </a:xfrm>
            <a:prstGeom prst="rect">
              <a:avLst/>
            </a:prstGeom>
            <a:noFill/>
          </p:spPr>
          <p:txBody>
            <a:bodyPr wrap="square" rtlCol="0">
              <a:spAutoFit/>
            </a:bodyPr>
            <a:lstStyle/>
            <a:p>
              <a:pPr algn="ctr"/>
              <a:r>
                <a:rPr lang="en-US" altLang="zh-CN" sz="1500" b="1" dirty="0" smtClean="0">
                  <a:solidFill>
                    <a:schemeClr val="bg1"/>
                  </a:solidFill>
                  <a:latin typeface="微软雅黑" panose="020B0503020204020204" pitchFamily="34" charset="-122"/>
                  <a:ea typeface="微软雅黑" panose="020B0503020204020204" pitchFamily="34" charset="-122"/>
                </a:rPr>
                <a:t>02 </a:t>
              </a:r>
              <a:r>
                <a:rPr lang="zh-CN" altLang="en-US" sz="1500" b="1" dirty="0" smtClean="0">
                  <a:solidFill>
                    <a:schemeClr val="bg1"/>
                  </a:solidFill>
                  <a:latin typeface="微软雅黑" panose="020B0503020204020204" pitchFamily="34" charset="-122"/>
                  <a:ea typeface="微软雅黑" panose="020B0503020204020204" pitchFamily="34" charset="-122"/>
                </a:rPr>
                <a:t>九十年代后期</a:t>
              </a:r>
              <a:endParaRPr lang="zh-CN" altLang="en-US" sz="1500" b="1" dirty="0" smtClean="0">
                <a:solidFill>
                  <a:schemeClr val="bg1"/>
                </a:solidFill>
                <a:latin typeface="微软雅黑" panose="020B0503020204020204" pitchFamily="34" charset="-122"/>
                <a:ea typeface="微软雅黑" panose="020B0503020204020204" pitchFamily="34" charset="-122"/>
              </a:endParaRPr>
            </a:p>
          </p:txBody>
        </p:sp>
        <p:sp>
          <p:nvSpPr>
            <p:cNvPr id="65" name="文本框 22"/>
            <p:cNvSpPr txBox="1"/>
            <p:nvPr/>
          </p:nvSpPr>
          <p:spPr>
            <a:xfrm>
              <a:off x="543791" y="1575803"/>
              <a:ext cx="2227074" cy="474372"/>
            </a:xfrm>
            <a:prstGeom prst="rect">
              <a:avLst/>
            </a:prstGeom>
            <a:noFill/>
          </p:spPr>
          <p:txBody>
            <a:bodyPr wrap="square" rtlCol="0">
              <a:spAutoFit/>
            </a:bodyPr>
            <a:lstStyle/>
            <a:p>
              <a:pPr algn="ctr"/>
              <a:r>
                <a:rPr lang="en-US" altLang="zh-CN" sz="1500" b="1" dirty="0" smtClean="0">
                  <a:solidFill>
                    <a:schemeClr val="bg1"/>
                  </a:solidFill>
                  <a:latin typeface="微软雅黑" panose="020B0503020204020204" pitchFamily="34" charset="-122"/>
                  <a:ea typeface="微软雅黑" panose="020B0503020204020204" pitchFamily="34" charset="-122"/>
                </a:rPr>
                <a:t>01 </a:t>
              </a:r>
              <a:r>
                <a:rPr lang="zh-CN" altLang="en-US" sz="1500" b="1" dirty="0" smtClean="0">
                  <a:solidFill>
                    <a:schemeClr val="bg1"/>
                  </a:solidFill>
                  <a:latin typeface="微软雅黑" panose="020B0503020204020204" pitchFamily="34" charset="-122"/>
                  <a:ea typeface="微软雅黑" panose="020B0503020204020204" pitchFamily="34" charset="-122"/>
                </a:rPr>
                <a:t>九十年代初期</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66" name="文本框 23"/>
            <p:cNvSpPr txBox="1"/>
            <p:nvPr/>
          </p:nvSpPr>
          <p:spPr>
            <a:xfrm>
              <a:off x="6246114" y="1623942"/>
              <a:ext cx="1514250" cy="474372"/>
            </a:xfrm>
            <a:prstGeom prst="rect">
              <a:avLst/>
            </a:prstGeom>
            <a:noFill/>
          </p:spPr>
          <p:txBody>
            <a:bodyPr wrap="square" rtlCol="0">
              <a:spAutoFit/>
            </a:bodyPr>
            <a:lstStyle/>
            <a:p>
              <a:pPr algn="ctr"/>
              <a:r>
                <a:rPr lang="en-US" altLang="zh-CN" sz="1500" b="1" dirty="0" smtClean="0">
                  <a:solidFill>
                    <a:schemeClr val="bg1"/>
                  </a:solidFill>
                  <a:latin typeface="微软雅黑" panose="020B0503020204020204" pitchFamily="34" charset="-122"/>
                  <a:ea typeface="微软雅黑" panose="020B0503020204020204" pitchFamily="34" charset="-122"/>
                </a:rPr>
                <a:t>03 </a:t>
              </a:r>
              <a:r>
                <a:rPr lang="zh-CN" altLang="en-US" sz="1500" b="1" dirty="0" smtClean="0">
                  <a:solidFill>
                    <a:schemeClr val="bg1"/>
                  </a:solidFill>
                  <a:latin typeface="微软雅黑" panose="020B0503020204020204" pitchFamily="34" charset="-122"/>
                  <a:ea typeface="微软雅黑" panose="020B0503020204020204" pitchFamily="34" charset="-122"/>
                </a:rPr>
                <a:t>现在</a:t>
              </a:r>
              <a:endParaRPr lang="zh-CN" altLang="en-US" sz="1500" b="1" dirty="0" smtClean="0">
                <a:solidFill>
                  <a:schemeClr val="bg1"/>
                </a:solidFill>
                <a:latin typeface="微软雅黑" panose="020B0503020204020204" pitchFamily="34" charset="-122"/>
                <a:ea typeface="微软雅黑" panose="020B0503020204020204" pitchFamily="34" charset="-122"/>
              </a:endParaRPr>
            </a:p>
          </p:txBody>
        </p:sp>
      </p:grpSp>
      <p:sp>
        <p:nvSpPr>
          <p:cNvPr id="68" name="任意多边形 67"/>
          <p:cNvSpPr/>
          <p:nvPr/>
        </p:nvSpPr>
        <p:spPr>
          <a:xfrm>
            <a:off x="7291712" y="3189640"/>
            <a:ext cx="1029895" cy="754714"/>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chemeClr val="bg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4028" tIns="45720" rIns="224028" bIns="241859" numCol="1" spcCol="1270" anchor="ctr" anchorCtr="0">
            <a:noAutofit/>
          </a:bodyPr>
          <a:lstStyle/>
          <a:p>
            <a:pPr lvl="0" algn="ctr" defTabSz="1600200">
              <a:lnSpc>
                <a:spcPct val="90000"/>
              </a:lnSpc>
              <a:spcBef>
                <a:spcPct val="0"/>
              </a:spcBef>
              <a:spcAft>
                <a:spcPct val="35000"/>
              </a:spcAft>
            </a:pPr>
            <a:endParaRPr lang="zh-CN" altLang="en-US" sz="3600" kern="1200"/>
          </a:p>
        </p:txBody>
      </p:sp>
      <p:sp>
        <p:nvSpPr>
          <p:cNvPr id="69" name="任意多边形 68"/>
          <p:cNvSpPr/>
          <p:nvPr/>
        </p:nvSpPr>
        <p:spPr>
          <a:xfrm>
            <a:off x="8321740" y="4366170"/>
            <a:ext cx="1029895" cy="754714"/>
          </a:xfrm>
          <a:custGeom>
            <a:avLst/>
            <a:gdLst>
              <a:gd name="connsiteX0" fmla="*/ 0 w 792480"/>
              <a:gd name="connsiteY0" fmla="*/ 435864 h 792480"/>
              <a:gd name="connsiteX1" fmla="*/ 178308 w 792480"/>
              <a:gd name="connsiteY1" fmla="*/ 435864 h 792480"/>
              <a:gd name="connsiteX2" fmla="*/ 178308 w 792480"/>
              <a:gd name="connsiteY2" fmla="*/ 0 h 792480"/>
              <a:gd name="connsiteX3" fmla="*/ 614172 w 792480"/>
              <a:gd name="connsiteY3" fmla="*/ 0 h 792480"/>
              <a:gd name="connsiteX4" fmla="*/ 614172 w 792480"/>
              <a:gd name="connsiteY4" fmla="*/ 435864 h 792480"/>
              <a:gd name="connsiteX5" fmla="*/ 792480 w 792480"/>
              <a:gd name="connsiteY5" fmla="*/ 435864 h 792480"/>
              <a:gd name="connsiteX6" fmla="*/ 396240 w 792480"/>
              <a:gd name="connsiteY6" fmla="*/ 792480 h 792480"/>
              <a:gd name="connsiteX7" fmla="*/ 0 w 792480"/>
              <a:gd name="connsiteY7" fmla="*/ 435864 h 79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2480" h="792480">
                <a:moveTo>
                  <a:pt x="0" y="435864"/>
                </a:moveTo>
                <a:lnTo>
                  <a:pt x="178308" y="435864"/>
                </a:lnTo>
                <a:lnTo>
                  <a:pt x="178308" y="0"/>
                </a:lnTo>
                <a:lnTo>
                  <a:pt x="614172" y="0"/>
                </a:lnTo>
                <a:lnTo>
                  <a:pt x="614172" y="435864"/>
                </a:lnTo>
                <a:lnTo>
                  <a:pt x="792480" y="435864"/>
                </a:lnTo>
                <a:lnTo>
                  <a:pt x="396240" y="792480"/>
                </a:lnTo>
                <a:lnTo>
                  <a:pt x="0" y="435864"/>
                </a:lnTo>
                <a:close/>
              </a:path>
            </a:pathLst>
          </a:custGeom>
          <a:solidFill>
            <a:schemeClr val="bg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4028" tIns="45720" rIns="224028" bIns="241859" numCol="1" spcCol="1270" anchor="ctr" anchorCtr="0">
            <a:noAutofit/>
          </a:bodyPr>
          <a:lstStyle/>
          <a:p>
            <a:pPr lvl="0" algn="ctr" defTabSz="1600200">
              <a:lnSpc>
                <a:spcPct val="90000"/>
              </a:lnSpc>
              <a:spcBef>
                <a:spcPct val="0"/>
              </a:spcBef>
              <a:spcAft>
                <a:spcPct val="35000"/>
              </a:spcAft>
            </a:pPr>
            <a:endParaRPr lang="zh-CN" altLang="en-US" sz="3600" kern="1200"/>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42"/>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41"/>
                                        </p:tgtEl>
                                        <p:attrNameLst>
                                          <p:attrName>ppt_x</p:attrName>
                                          <p:attrName>ppt_y</p:attrName>
                                        </p:attrNameLst>
                                      </p:cBhvr>
                                      <p:rCtr x="6068" y="0"/>
                                    </p:animMotion>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0-#ppt_w/2"/>
                                          </p:val>
                                        </p:tav>
                                        <p:tav tm="100000">
                                          <p:val>
                                            <p:strVal val="#ppt_x"/>
                                          </p:val>
                                        </p:tav>
                                      </p:tavLst>
                                    </p:anim>
                                    <p:anim calcmode="lin" valueType="num">
                                      <p:cBhvr additive="base">
                                        <p:cTn id="23" dur="500" fill="hold"/>
                                        <p:tgtEl>
                                          <p:spTgt spid="53"/>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ipe(up)">
                                      <p:cBhvr>
                                        <p:cTn id="31" dur="500"/>
                                        <p:tgtEl>
                                          <p:spTgt spid="68"/>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par>
                          <p:cTn id="36" fill="hold">
                            <p:stCondLst>
                              <p:cond delay="2500"/>
                            </p:stCondLst>
                            <p:childTnLst>
                              <p:par>
                                <p:cTn id="37" presetID="22" presetClass="entr" presetSubtype="1" fill="hold" grpId="0"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wipe(up)">
                                      <p:cBhvr>
                                        <p:cTn id="39" dur="500"/>
                                        <p:tgtEl>
                                          <p:spTgt spid="69"/>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animBg="1"/>
      <p:bldP spid="42" grpId="1" animBg="1"/>
      <p:bldP spid="68" grpId="0" bldLvl="0" animBg="1"/>
      <p:bldP spid="6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2"/>
          <p:cNvSpPr txBox="1">
            <a:spLocks noChangeArrowheads="1"/>
          </p:cNvSpPr>
          <p:nvPr/>
        </p:nvSpPr>
        <p:spPr bwMode="auto">
          <a:xfrm>
            <a:off x="3160605" y="3001177"/>
            <a:ext cx="587079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6000" b="1">
                <a:solidFill>
                  <a:srgbClr val="093B5C"/>
                </a:solidFill>
                <a:latin typeface="微软雅黑" panose="020B0503020204020204" pitchFamily="34" charset="-122"/>
                <a:ea typeface="微软雅黑" panose="020B0503020204020204" pitchFamily="34" charset="-122"/>
              </a:defRPr>
            </a:lvl1pPr>
            <a:lvl2pPr marL="742950" indent="-285750">
              <a:defRPr sz="1300">
                <a:latin typeface="方正正黑简体" pitchFamily="2" charset="-122"/>
                <a:ea typeface="方正正黑简体" pitchFamily="2" charset="-122"/>
              </a:defRPr>
            </a:lvl2pPr>
            <a:lvl3pPr marL="1143000" indent="-228600">
              <a:defRPr sz="1300">
                <a:latin typeface="方正正黑简体" pitchFamily="2" charset="-122"/>
                <a:ea typeface="方正正黑简体" pitchFamily="2" charset="-122"/>
              </a:defRPr>
            </a:lvl3pPr>
            <a:lvl4pPr marL="1600200" indent="-228600">
              <a:defRPr sz="1300">
                <a:latin typeface="方正正黑简体" pitchFamily="2" charset="-122"/>
                <a:ea typeface="方正正黑简体" pitchFamily="2" charset="-122"/>
              </a:defRPr>
            </a:lvl4pPr>
            <a:lvl5pPr marL="2057400" indent="-228600">
              <a:defRPr sz="1300">
                <a:latin typeface="方正正黑简体" pitchFamily="2" charset="-122"/>
                <a:ea typeface="方正正黑简体" pitchFamily="2" charset="-122"/>
              </a:defRPr>
            </a:lvl5pPr>
            <a:lvl6pPr marL="2514600" indent="-228600" defTabSz="685800" fontAlgn="base">
              <a:spcBef>
                <a:spcPct val="0"/>
              </a:spcBef>
              <a:spcAft>
                <a:spcPct val="0"/>
              </a:spcAft>
              <a:defRPr sz="1300">
                <a:latin typeface="方正正黑简体" pitchFamily="2" charset="-122"/>
                <a:ea typeface="方正正黑简体" pitchFamily="2" charset="-122"/>
              </a:defRPr>
            </a:lvl6pPr>
            <a:lvl7pPr marL="2971800" indent="-228600" defTabSz="685800" fontAlgn="base">
              <a:spcBef>
                <a:spcPct val="0"/>
              </a:spcBef>
              <a:spcAft>
                <a:spcPct val="0"/>
              </a:spcAft>
              <a:defRPr sz="1300">
                <a:latin typeface="方正正黑简体" pitchFamily="2" charset="-122"/>
                <a:ea typeface="方正正黑简体" pitchFamily="2" charset="-122"/>
              </a:defRPr>
            </a:lvl7pPr>
            <a:lvl8pPr marL="3429000" indent="-228600" defTabSz="685800" fontAlgn="base">
              <a:spcBef>
                <a:spcPct val="0"/>
              </a:spcBef>
              <a:spcAft>
                <a:spcPct val="0"/>
              </a:spcAft>
              <a:defRPr sz="1300">
                <a:latin typeface="方正正黑简体" pitchFamily="2" charset="-122"/>
                <a:ea typeface="方正正黑简体" pitchFamily="2" charset="-122"/>
              </a:defRPr>
            </a:lvl8pPr>
            <a:lvl9pPr marL="3886200" indent="-228600" defTabSz="685800" fontAlgn="base">
              <a:spcBef>
                <a:spcPct val="0"/>
              </a:spcBef>
              <a:spcAft>
                <a:spcPct val="0"/>
              </a:spcAft>
              <a:defRPr sz="1300">
                <a:latin typeface="方正正黑简体" pitchFamily="2" charset="-122"/>
                <a:ea typeface="方正正黑简体" pitchFamily="2" charset="-122"/>
              </a:defRPr>
            </a:lvl9pPr>
          </a:lstStyle>
          <a:p>
            <a:pPr algn="ctr"/>
            <a:r>
              <a:rPr lang="zh-CN" altLang="en-US" dirty="0">
                <a:solidFill>
                  <a:schemeClr val="bg1"/>
                </a:solidFill>
              </a:rPr>
              <a:t>项目设计与分析</a:t>
            </a:r>
            <a:endParaRPr lang="zh-CN" altLang="en-US" dirty="0">
              <a:solidFill>
                <a:schemeClr val="bg1"/>
              </a:solidFill>
            </a:endParaRPr>
          </a:p>
        </p:txBody>
      </p:sp>
      <p:sp>
        <p:nvSpPr>
          <p:cNvPr id="12" name="文本框 11"/>
          <p:cNvSpPr txBox="1"/>
          <p:nvPr/>
        </p:nvSpPr>
        <p:spPr>
          <a:xfrm>
            <a:off x="2677610" y="4140597"/>
            <a:ext cx="6836780" cy="398780"/>
          </a:xfrm>
          <a:prstGeom prst="rect">
            <a:avLst/>
          </a:prstGeom>
          <a:noFill/>
        </p:spPr>
        <p:txBody>
          <a:bodyPr wrap="square" rtlCol="0">
            <a:spAutoFit/>
          </a:bodyPr>
          <a:lstStyle>
            <a:defPPr>
              <a:defRPr lang="zh-CN"/>
            </a:defPPr>
            <a:lvl1pPr algn="ctr">
              <a:defRPr sz="2000" b="0">
                <a:solidFill>
                  <a:srgbClr val="093B5C"/>
                </a:solidFill>
                <a:latin typeface="微软雅黑" panose="020B0503020204020204" pitchFamily="34" charset="-122"/>
                <a:ea typeface="微软雅黑" panose="020B0503020204020204" pitchFamily="34" charset="-122"/>
              </a:defRPr>
            </a:lvl1pPr>
          </a:lstStyle>
          <a:p>
            <a:r>
              <a:rPr lang="zh-CN" altLang="en-US" dirty="0">
                <a:solidFill>
                  <a:schemeClr val="bg1"/>
                </a:solidFill>
              </a:rPr>
              <a:t>需求分析</a:t>
            </a:r>
            <a:r>
              <a:rPr lang="en-US" altLang="zh-CN" dirty="0">
                <a:solidFill>
                  <a:schemeClr val="bg1"/>
                </a:solidFill>
              </a:rPr>
              <a:t>/ </a:t>
            </a:r>
            <a:r>
              <a:rPr lang="zh-CN" altLang="en-US" dirty="0">
                <a:solidFill>
                  <a:schemeClr val="bg1"/>
                </a:solidFill>
              </a:rPr>
              <a:t>主要功能设计</a:t>
            </a:r>
            <a:r>
              <a:rPr lang="en-US" altLang="zh-CN" dirty="0">
                <a:solidFill>
                  <a:schemeClr val="bg1"/>
                </a:solidFill>
              </a:rPr>
              <a:t>/ </a:t>
            </a:r>
            <a:r>
              <a:rPr lang="zh-CN" altLang="en-US" dirty="0">
                <a:solidFill>
                  <a:schemeClr val="bg1"/>
                </a:solidFill>
              </a:rPr>
              <a:t>数据库设计</a:t>
            </a:r>
            <a:endParaRPr lang="zh-CN" altLang="en-US" dirty="0">
              <a:solidFill>
                <a:schemeClr val="bg1"/>
              </a:solidFill>
            </a:endParaRPr>
          </a:p>
        </p:txBody>
      </p:sp>
      <p:sp>
        <p:nvSpPr>
          <p:cNvPr id="14" name="Freeform 5"/>
          <p:cNvSpPr/>
          <p:nvPr/>
        </p:nvSpPr>
        <p:spPr bwMode="auto">
          <a:xfrm>
            <a:off x="4454430" y="-1323744"/>
            <a:ext cx="3283140" cy="3727743"/>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solidFill>
            <a:schemeClr val="bg1"/>
          </a:solidFill>
          <a:ln w="25400">
            <a:solidFill>
              <a:schemeClr val="bg1">
                <a:lumMod val="85000"/>
              </a:schemeClr>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95000"/>
                  <a:lumOff val="5000"/>
                </a:schemeClr>
              </a:solidFill>
            </a:endParaRPr>
          </a:p>
        </p:txBody>
      </p:sp>
      <p:sp>
        <p:nvSpPr>
          <p:cNvPr id="24" name="Freeform 5"/>
          <p:cNvSpPr/>
          <p:nvPr/>
        </p:nvSpPr>
        <p:spPr bwMode="auto">
          <a:xfrm>
            <a:off x="4065249" y="-1765627"/>
            <a:ext cx="4061502" cy="4611510"/>
          </a:xfrm>
          <a:custGeom>
            <a:avLst/>
            <a:gdLst>
              <a:gd name="T0" fmla="*/ 6935 w 12812"/>
              <a:gd name="T1" fmla="*/ 195 h 14572"/>
              <a:gd name="T2" fmla="*/ 9609 w 12812"/>
              <a:gd name="T3" fmla="*/ 1739 h 14572"/>
              <a:gd name="T4" fmla="*/ 12283 w 12812"/>
              <a:gd name="T5" fmla="*/ 3282 h 14572"/>
              <a:gd name="T6" fmla="*/ 12812 w 12812"/>
              <a:gd name="T7" fmla="*/ 4199 h 14572"/>
              <a:gd name="T8" fmla="*/ 12812 w 12812"/>
              <a:gd name="T9" fmla="*/ 7286 h 14572"/>
              <a:gd name="T10" fmla="*/ 12812 w 12812"/>
              <a:gd name="T11" fmla="*/ 10374 h 14572"/>
              <a:gd name="T12" fmla="*/ 12283 w 12812"/>
              <a:gd name="T13" fmla="*/ 11290 h 14572"/>
              <a:gd name="T14" fmla="*/ 9609 w 12812"/>
              <a:gd name="T15" fmla="*/ 12834 h 14572"/>
              <a:gd name="T16" fmla="*/ 6935 w 12812"/>
              <a:gd name="T17" fmla="*/ 14378 h 14572"/>
              <a:gd name="T18" fmla="*/ 5877 w 12812"/>
              <a:gd name="T19" fmla="*/ 14378 h 14572"/>
              <a:gd name="T20" fmla="*/ 3203 w 12812"/>
              <a:gd name="T21" fmla="*/ 12834 h 14572"/>
              <a:gd name="T22" fmla="*/ 529 w 12812"/>
              <a:gd name="T23" fmla="*/ 11290 h 14572"/>
              <a:gd name="T24" fmla="*/ 0 w 12812"/>
              <a:gd name="T25" fmla="*/ 10374 h 14572"/>
              <a:gd name="T26" fmla="*/ 0 w 12812"/>
              <a:gd name="T27" fmla="*/ 7286 h 14572"/>
              <a:gd name="T28" fmla="*/ 0 w 12812"/>
              <a:gd name="T29" fmla="*/ 4199 h 14572"/>
              <a:gd name="T30" fmla="*/ 529 w 12812"/>
              <a:gd name="T31" fmla="*/ 3282 h 14572"/>
              <a:gd name="T32" fmla="*/ 3203 w 12812"/>
              <a:gd name="T33" fmla="*/ 1739 h 14572"/>
              <a:gd name="T34" fmla="*/ 5877 w 12812"/>
              <a:gd name="T35" fmla="*/ 195 h 14572"/>
              <a:gd name="T36" fmla="*/ 6935 w 12812"/>
              <a:gd name="T37" fmla="*/ 195 h 14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12" h="14572">
                <a:moveTo>
                  <a:pt x="6935" y="195"/>
                </a:moveTo>
                <a:lnTo>
                  <a:pt x="9609" y="1739"/>
                </a:lnTo>
                <a:lnTo>
                  <a:pt x="12283" y="3282"/>
                </a:lnTo>
                <a:cubicBezTo>
                  <a:pt x="12620" y="3477"/>
                  <a:pt x="12812" y="3810"/>
                  <a:pt x="12812" y="4199"/>
                </a:cubicBezTo>
                <a:lnTo>
                  <a:pt x="12812" y="7286"/>
                </a:lnTo>
                <a:lnTo>
                  <a:pt x="12812" y="10374"/>
                </a:lnTo>
                <a:cubicBezTo>
                  <a:pt x="12812" y="10763"/>
                  <a:pt x="12620" y="11096"/>
                  <a:pt x="12283" y="11290"/>
                </a:cubicBezTo>
                <a:lnTo>
                  <a:pt x="9609" y="12834"/>
                </a:lnTo>
                <a:lnTo>
                  <a:pt x="6935" y="14378"/>
                </a:lnTo>
                <a:cubicBezTo>
                  <a:pt x="6599" y="14572"/>
                  <a:pt x="6213" y="14572"/>
                  <a:pt x="5877" y="14378"/>
                </a:cubicBezTo>
                <a:lnTo>
                  <a:pt x="3203" y="12834"/>
                </a:lnTo>
                <a:lnTo>
                  <a:pt x="529" y="11290"/>
                </a:lnTo>
                <a:cubicBezTo>
                  <a:pt x="193" y="11096"/>
                  <a:pt x="0" y="10763"/>
                  <a:pt x="0" y="10374"/>
                </a:cubicBezTo>
                <a:lnTo>
                  <a:pt x="0" y="7286"/>
                </a:lnTo>
                <a:lnTo>
                  <a:pt x="0" y="4199"/>
                </a:lnTo>
                <a:cubicBezTo>
                  <a:pt x="0" y="3810"/>
                  <a:pt x="193" y="3477"/>
                  <a:pt x="529" y="3282"/>
                </a:cubicBezTo>
                <a:lnTo>
                  <a:pt x="3203" y="1739"/>
                </a:lnTo>
                <a:lnTo>
                  <a:pt x="5877" y="195"/>
                </a:lnTo>
                <a:cubicBezTo>
                  <a:pt x="6213" y="0"/>
                  <a:pt x="6599" y="0"/>
                  <a:pt x="6935" y="195"/>
                </a:cubicBezTo>
                <a:close/>
              </a:path>
            </a:pathLst>
          </a:cu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2"/>
          <p:cNvSpPr txBox="1">
            <a:spLocks noChangeArrowheads="1"/>
          </p:cNvSpPr>
          <p:nvPr/>
        </p:nvSpPr>
        <p:spPr bwMode="auto">
          <a:xfrm>
            <a:off x="5424469" y="18024"/>
            <a:ext cx="13430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2000" b="1" dirty="0" smtClean="0">
                <a:solidFill>
                  <a:srgbClr val="08150C"/>
                </a:solidFill>
                <a:latin typeface="AgencyFB" panose="02000806040000020003" pitchFamily="2" charset="0"/>
                <a:ea typeface="微软雅黑" panose="020B0503020204020204" pitchFamily="34" charset="-122"/>
              </a:rPr>
              <a:t>2</a:t>
            </a:r>
            <a:endParaRPr lang="zh-CN" altLang="en-US" sz="12000" b="1" dirty="0">
              <a:solidFill>
                <a:srgbClr val="08150C"/>
              </a:solidFill>
              <a:latin typeface="AgencyFB" panose="02000806040000020003" pitchFamily="2" charset="0"/>
              <a:ea typeface="微软雅黑" panose="020B0503020204020204" pitchFamily="34" charset="-122"/>
            </a:endParaRPr>
          </a:p>
        </p:txBody>
      </p:sp>
      <p:sp>
        <p:nvSpPr>
          <p:cNvPr id="16" name="文本框 14"/>
          <p:cNvSpPr txBox="1">
            <a:spLocks noChangeArrowheads="1"/>
          </p:cNvSpPr>
          <p:nvPr/>
        </p:nvSpPr>
        <p:spPr bwMode="auto">
          <a:xfrm>
            <a:off x="5176768" y="1629977"/>
            <a:ext cx="18384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a:r>
              <a:rPr lang="en-US" altLang="zh-CN" sz="1800" dirty="0">
                <a:solidFill>
                  <a:srgbClr val="08150C"/>
                </a:solidFill>
                <a:latin typeface="微软雅黑" panose="020B0503020204020204" pitchFamily="34" charset="-122"/>
                <a:ea typeface="微软雅黑" panose="020B0503020204020204" pitchFamily="34" charset="-122"/>
              </a:rPr>
              <a:t>PART </a:t>
            </a:r>
            <a:r>
              <a:rPr lang="en-US" altLang="zh-CN" sz="1800" dirty="0" smtClean="0">
                <a:solidFill>
                  <a:srgbClr val="08150C"/>
                </a:solidFill>
                <a:latin typeface="微软雅黑" panose="020B0503020204020204" pitchFamily="34" charset="-122"/>
                <a:ea typeface="微软雅黑" panose="020B0503020204020204" pitchFamily="34" charset="-122"/>
              </a:rPr>
              <a:t>TWO</a:t>
            </a:r>
            <a:endParaRPr lang="zh-CN" altLang="en-US" sz="1800" dirty="0">
              <a:solidFill>
                <a:srgbClr val="08150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Effect transition="in" filter="fade">
                                      <p:cBhvr>
                                        <p:cTn id="9" dur="250"/>
                                        <p:tgtEl>
                                          <p:spTgt spid="24"/>
                                        </p:tgtEl>
                                      </p:cBhvr>
                                    </p:animEffect>
                                  </p:childTnLst>
                                </p:cTn>
                              </p:par>
                              <p:par>
                                <p:cTn id="10" presetID="6" presetClass="emph" presetSubtype="0" decel="100000" fill="hold" grpId="1" nodeType="withEffect">
                                  <p:stCondLst>
                                    <p:cond delay="200"/>
                                  </p:stCondLst>
                                  <p:childTnLst>
                                    <p:animScale>
                                      <p:cBhvr>
                                        <p:cTn id="11" dur="250" fill="hold"/>
                                        <p:tgtEl>
                                          <p:spTgt spid="24"/>
                                        </p:tgtEl>
                                      </p:cBhvr>
                                      <p:by x="120000" y="120000"/>
                                    </p:animScale>
                                  </p:childTnLst>
                                </p:cTn>
                              </p:par>
                              <p:par>
                                <p:cTn id="12" presetID="6" presetClass="emph" presetSubtype="0" decel="100000" fill="hold" grpId="2" nodeType="withEffect">
                                  <p:stCondLst>
                                    <p:cond delay="400"/>
                                  </p:stCondLst>
                                  <p:childTnLst>
                                    <p:animScale>
                                      <p:cBhvr>
                                        <p:cTn id="13" dur="250" fill="hold"/>
                                        <p:tgtEl>
                                          <p:spTgt spid="24"/>
                                        </p:tgtEl>
                                      </p:cBhvr>
                                      <p:by x="83000" y="83000"/>
                                    </p:animScale>
                                  </p:childTnLst>
                                </p:cTn>
                              </p:par>
                              <p:par>
                                <p:cTn id="14" presetID="53" presetClass="entr" presetSubtype="16" fill="hold" grpId="0" nodeType="withEffect">
                                  <p:stCondLst>
                                    <p:cond delay="4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250" fill="hold"/>
                                        <p:tgtEl>
                                          <p:spTgt spid="14"/>
                                        </p:tgtEl>
                                        <p:attrNameLst>
                                          <p:attrName>ppt_w</p:attrName>
                                        </p:attrNameLst>
                                      </p:cBhvr>
                                      <p:tavLst>
                                        <p:tav tm="0">
                                          <p:val>
                                            <p:fltVal val="0"/>
                                          </p:val>
                                        </p:tav>
                                        <p:tav tm="100000">
                                          <p:val>
                                            <p:strVal val="#ppt_w"/>
                                          </p:val>
                                        </p:tav>
                                      </p:tavLst>
                                    </p:anim>
                                    <p:anim calcmode="lin" valueType="num">
                                      <p:cBhvr>
                                        <p:cTn id="17" dur="250" fill="hold"/>
                                        <p:tgtEl>
                                          <p:spTgt spid="14"/>
                                        </p:tgtEl>
                                        <p:attrNameLst>
                                          <p:attrName>ppt_h</p:attrName>
                                        </p:attrNameLst>
                                      </p:cBhvr>
                                      <p:tavLst>
                                        <p:tav tm="0">
                                          <p:val>
                                            <p:fltVal val="0"/>
                                          </p:val>
                                        </p:tav>
                                        <p:tav tm="100000">
                                          <p:val>
                                            <p:strVal val="#ppt_h"/>
                                          </p:val>
                                        </p:tav>
                                      </p:tavLst>
                                    </p:anim>
                                    <p:animEffect transition="in" filter="fade">
                                      <p:cBhvr>
                                        <p:cTn id="18" dur="250"/>
                                        <p:tgtEl>
                                          <p:spTgt spid="14"/>
                                        </p:tgtEl>
                                      </p:cBhvr>
                                    </p:animEffect>
                                  </p:childTnLst>
                                </p:cTn>
                              </p:par>
                              <p:par>
                                <p:cTn id="19" presetID="6" presetClass="emph" presetSubtype="0" decel="100000" fill="hold" grpId="1" nodeType="withEffect">
                                  <p:stCondLst>
                                    <p:cond delay="600"/>
                                  </p:stCondLst>
                                  <p:childTnLst>
                                    <p:animScale>
                                      <p:cBhvr>
                                        <p:cTn id="20" dur="250" fill="hold"/>
                                        <p:tgtEl>
                                          <p:spTgt spid="14"/>
                                        </p:tgtEl>
                                      </p:cBhvr>
                                      <p:by x="120000" y="120000"/>
                                    </p:animScale>
                                  </p:childTnLst>
                                </p:cTn>
                              </p:par>
                              <p:par>
                                <p:cTn id="21" presetID="6" presetClass="emph" presetSubtype="0" decel="100000" fill="hold" grpId="2" nodeType="withEffect">
                                  <p:stCondLst>
                                    <p:cond delay="800"/>
                                  </p:stCondLst>
                                  <p:childTnLst>
                                    <p:animScale>
                                      <p:cBhvr>
                                        <p:cTn id="22" dur="250" fill="hold"/>
                                        <p:tgtEl>
                                          <p:spTgt spid="14"/>
                                        </p:tgtEl>
                                      </p:cBhvr>
                                      <p:by x="83000" y="83000"/>
                                    </p:animScale>
                                  </p:childTnLst>
                                </p:cTn>
                              </p:par>
                              <p:par>
                                <p:cTn id="23" presetID="53" presetClass="entr" presetSubtype="16" fill="hold" grpId="0" nodeType="withEffect">
                                  <p:stCondLst>
                                    <p:cond delay="6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250" fill="hold"/>
                                        <p:tgtEl>
                                          <p:spTgt spid="26"/>
                                        </p:tgtEl>
                                        <p:attrNameLst>
                                          <p:attrName>ppt_w</p:attrName>
                                        </p:attrNameLst>
                                      </p:cBhvr>
                                      <p:tavLst>
                                        <p:tav tm="0">
                                          <p:val>
                                            <p:fltVal val="0"/>
                                          </p:val>
                                        </p:tav>
                                        <p:tav tm="100000">
                                          <p:val>
                                            <p:strVal val="#ppt_w"/>
                                          </p:val>
                                        </p:tav>
                                      </p:tavLst>
                                    </p:anim>
                                    <p:anim calcmode="lin" valueType="num">
                                      <p:cBhvr>
                                        <p:cTn id="26" dur="250" fill="hold"/>
                                        <p:tgtEl>
                                          <p:spTgt spid="26"/>
                                        </p:tgtEl>
                                        <p:attrNameLst>
                                          <p:attrName>ppt_h</p:attrName>
                                        </p:attrNameLst>
                                      </p:cBhvr>
                                      <p:tavLst>
                                        <p:tav tm="0">
                                          <p:val>
                                            <p:fltVal val="0"/>
                                          </p:val>
                                        </p:tav>
                                        <p:tav tm="100000">
                                          <p:val>
                                            <p:strVal val="#ppt_h"/>
                                          </p:val>
                                        </p:tav>
                                      </p:tavLst>
                                    </p:anim>
                                    <p:animEffect transition="in" filter="fade">
                                      <p:cBhvr>
                                        <p:cTn id="27" dur="250"/>
                                        <p:tgtEl>
                                          <p:spTgt spid="26"/>
                                        </p:tgtEl>
                                      </p:cBhvr>
                                    </p:animEffect>
                                  </p:childTnLst>
                                </p:cTn>
                              </p:par>
                              <p:par>
                                <p:cTn id="28" presetID="6" presetClass="emph" presetSubtype="0" decel="100000" fill="hold" grpId="1" nodeType="withEffect">
                                  <p:stCondLst>
                                    <p:cond delay="800"/>
                                  </p:stCondLst>
                                  <p:childTnLst>
                                    <p:animScale>
                                      <p:cBhvr>
                                        <p:cTn id="29" dur="250" fill="hold"/>
                                        <p:tgtEl>
                                          <p:spTgt spid="26"/>
                                        </p:tgtEl>
                                      </p:cBhvr>
                                      <p:by x="120000" y="120000"/>
                                    </p:animScale>
                                  </p:childTnLst>
                                </p:cTn>
                              </p:par>
                              <p:par>
                                <p:cTn id="30" presetID="6" presetClass="emph" presetSubtype="0" decel="100000" fill="hold" grpId="2" nodeType="withEffect">
                                  <p:stCondLst>
                                    <p:cond delay="1000"/>
                                  </p:stCondLst>
                                  <p:childTnLst>
                                    <p:animScale>
                                      <p:cBhvr>
                                        <p:cTn id="31" dur="250" fill="hold"/>
                                        <p:tgtEl>
                                          <p:spTgt spid="26"/>
                                        </p:tgtEl>
                                      </p:cBhvr>
                                      <p:by x="83000" y="83000"/>
                                    </p:animScale>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1000"/>
                            </p:stCondLst>
                            <p:childTnLst>
                              <p:par>
                                <p:cTn id="37" presetID="53"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35" presetClass="path" presetSubtype="0" accel="50000" decel="50000" fill="hold" grpId="1" nodeType="withEffect">
                                  <p:stCondLst>
                                    <p:cond delay="0"/>
                                  </p:stCondLst>
                                  <p:childTnLst>
                                    <p:animMotion origin="layout" path="M 0 -4.07407E-6 L 0.34896 -4.07407E-6 " pathEditMode="relative" rAng="0" ptsTypes="AA">
                                      <p:cBhvr>
                                        <p:cTn id="43" dur="1000" spd="-100000" fill="hold"/>
                                        <p:tgtEl>
                                          <p:spTgt spid="15"/>
                                        </p:tgtEl>
                                        <p:attrNameLst>
                                          <p:attrName>ppt_x</p:attrName>
                                          <p:attrName>ppt_y</p:attrName>
                                        </p:attrNameLst>
                                      </p:cBhvr>
                                      <p:rCtr x="17448" y="0"/>
                                    </p:animMotion>
                                  </p:childTnLst>
                                </p:cTn>
                              </p:par>
                              <p:par>
                                <p:cTn id="44" presetID="53" presetClass="entr" presetSubtype="16"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500" fill="hold"/>
                                        <p:tgtEl>
                                          <p:spTgt spid="12"/>
                                        </p:tgtEl>
                                        <p:attrNameLst>
                                          <p:attrName>ppt_w</p:attrName>
                                        </p:attrNameLst>
                                      </p:cBhvr>
                                      <p:tavLst>
                                        <p:tav tm="0">
                                          <p:val>
                                            <p:fltVal val="0"/>
                                          </p:val>
                                        </p:tav>
                                        <p:tav tm="100000">
                                          <p:val>
                                            <p:strVal val="#ppt_w"/>
                                          </p:val>
                                        </p:tav>
                                      </p:tavLst>
                                    </p:anim>
                                    <p:anim calcmode="lin" valueType="num">
                                      <p:cBhvr>
                                        <p:cTn id="47" dur="500" fill="hold"/>
                                        <p:tgtEl>
                                          <p:spTgt spid="12"/>
                                        </p:tgtEl>
                                        <p:attrNameLst>
                                          <p:attrName>ppt_h</p:attrName>
                                        </p:attrNameLst>
                                      </p:cBhvr>
                                      <p:tavLst>
                                        <p:tav tm="0">
                                          <p:val>
                                            <p:fltVal val="0"/>
                                          </p:val>
                                        </p:tav>
                                        <p:tav tm="100000">
                                          <p:val>
                                            <p:strVal val="#ppt_h"/>
                                          </p:val>
                                        </p:tav>
                                      </p:tavLst>
                                    </p:anim>
                                    <p:animEffect transition="in" filter="fade">
                                      <p:cBhvr>
                                        <p:cTn id="48" dur="500"/>
                                        <p:tgtEl>
                                          <p:spTgt spid="12"/>
                                        </p:tgtEl>
                                      </p:cBhvr>
                                    </p:animEffect>
                                  </p:childTnLst>
                                </p:cTn>
                              </p:par>
                              <p:par>
                                <p:cTn id="49" presetID="35" presetClass="path" presetSubtype="0" accel="50000" decel="50000" fill="hold" grpId="1" nodeType="withEffect">
                                  <p:stCondLst>
                                    <p:cond delay="0"/>
                                  </p:stCondLst>
                                  <p:childTnLst>
                                    <p:animMotion origin="layout" path="M 0 3.7037E-7 L -0.37396 3.7037E-7 " pathEditMode="relative" rAng="0" ptsTypes="AA">
                                      <p:cBhvr>
                                        <p:cTn id="50" dur="1000" spd="-100000" fill="hold"/>
                                        <p:tgtEl>
                                          <p:spTgt spid="12"/>
                                        </p:tgtEl>
                                        <p:attrNameLst>
                                          <p:attrName>ppt_x</p:attrName>
                                          <p:attrName>ppt_y</p:attrName>
                                        </p:attrNameLst>
                                      </p:cBhvr>
                                      <p:rCtr x="-186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P spid="14" grpId="0" animBg="1"/>
      <p:bldP spid="14" grpId="1" animBg="1"/>
      <p:bldP spid="14" grpId="2" animBg="1"/>
      <p:bldP spid="24" grpId="0" animBg="1"/>
      <p:bldP spid="24" grpId="1" animBg="1"/>
      <p:bldP spid="24" grpId="2" animBg="1"/>
      <p:bldP spid="26" grpId="0"/>
      <p:bldP spid="26" grpId="1"/>
      <p:bldP spid="26" grpId="2"/>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3"/>
          <p:cNvSpPr>
            <a:spLocks noChangeArrowheads="1"/>
          </p:cNvSpPr>
          <p:nvPr/>
        </p:nvSpPr>
        <p:spPr bwMode="auto">
          <a:xfrm>
            <a:off x="1513000" y="890146"/>
            <a:ext cx="3723998" cy="521970"/>
          </a:xfrm>
          <a:prstGeom prst="rect">
            <a:avLst/>
          </a:prstGeom>
        </p:spPr>
        <p:txBody>
          <a:bodyPr wrap="square">
            <a:spAutoFit/>
          </a:bodyPr>
          <a:lstStyle/>
          <a:p>
            <a:r>
              <a:rPr lang="zh-CN" altLang="en-US" sz="28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rPr>
              <a:t>需求分析</a:t>
            </a:r>
            <a:endPar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endParaRPr>
          </a:p>
        </p:txBody>
      </p:sp>
      <p:sp>
        <p:nvSpPr>
          <p:cNvPr id="19" name="等腰三角形 18"/>
          <p:cNvSpPr/>
          <p:nvPr/>
        </p:nvSpPr>
        <p:spPr>
          <a:xfrm rot="5400000">
            <a:off x="1025186" y="980830"/>
            <a:ext cx="396547" cy="341851"/>
          </a:xfrm>
          <a:prstGeom prst="triangl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033661" y="3710281"/>
            <a:ext cx="2061820" cy="1885174"/>
          </a:xfrm>
          <a:prstGeom prst="rect">
            <a:avLst/>
          </a:prstGeom>
          <a:solidFill>
            <a:srgbClr val="404145">
              <a:alpha val="65000"/>
            </a:srgbClr>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2100">
              <a:solidFill>
                <a:schemeClr val="tx1">
                  <a:lumMod val="75000"/>
                  <a:lumOff val="25000"/>
                </a:schemeClr>
              </a:solidFill>
            </a:endParaRPr>
          </a:p>
        </p:txBody>
      </p:sp>
      <p:sp>
        <p:nvSpPr>
          <p:cNvPr id="24" name="矩形 23"/>
          <p:cNvSpPr/>
          <p:nvPr/>
        </p:nvSpPr>
        <p:spPr>
          <a:xfrm>
            <a:off x="5046869" y="3313974"/>
            <a:ext cx="2061820" cy="1885174"/>
          </a:xfrm>
          <a:prstGeom prst="rect">
            <a:avLst/>
          </a:prstGeom>
          <a:solidFill>
            <a:schemeClr val="bg1"/>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2100">
              <a:solidFill>
                <a:schemeClr val="tx1">
                  <a:lumMod val="75000"/>
                  <a:lumOff val="25000"/>
                </a:schemeClr>
              </a:solidFill>
            </a:endParaRPr>
          </a:p>
        </p:txBody>
      </p:sp>
      <p:sp>
        <p:nvSpPr>
          <p:cNvPr id="25" name="矩形 24"/>
          <p:cNvSpPr/>
          <p:nvPr/>
        </p:nvSpPr>
        <p:spPr>
          <a:xfrm>
            <a:off x="5083896" y="2917665"/>
            <a:ext cx="2061820" cy="1885174"/>
          </a:xfrm>
          <a:prstGeom prst="rect">
            <a:avLst/>
          </a:prstGeom>
          <a:solidFill>
            <a:srgbClr val="404145">
              <a:alpha val="7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2100">
              <a:solidFill>
                <a:schemeClr val="tx1">
                  <a:lumMod val="75000"/>
                  <a:lumOff val="25000"/>
                </a:schemeClr>
              </a:solidFill>
            </a:endParaRPr>
          </a:p>
        </p:txBody>
      </p:sp>
      <p:sp>
        <p:nvSpPr>
          <p:cNvPr id="26" name="矩形 25"/>
          <p:cNvSpPr/>
          <p:nvPr/>
        </p:nvSpPr>
        <p:spPr>
          <a:xfrm>
            <a:off x="5108501" y="2521356"/>
            <a:ext cx="2061820" cy="1885174"/>
          </a:xfrm>
          <a:prstGeom prst="rect">
            <a:avLst/>
          </a:prstGeom>
          <a:solidFill>
            <a:schemeClr val="bg1"/>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2100">
              <a:solidFill>
                <a:schemeClr val="tx1">
                  <a:lumMod val="75000"/>
                  <a:lumOff val="25000"/>
                </a:schemeClr>
              </a:solidFill>
            </a:endParaRPr>
          </a:p>
        </p:txBody>
      </p:sp>
      <p:sp>
        <p:nvSpPr>
          <p:cNvPr id="27" name="矩形 26"/>
          <p:cNvSpPr/>
          <p:nvPr/>
        </p:nvSpPr>
        <p:spPr>
          <a:xfrm>
            <a:off x="5126147" y="2142176"/>
            <a:ext cx="2089604" cy="1910577"/>
          </a:xfrm>
          <a:prstGeom prst="rect">
            <a:avLst/>
          </a:prstGeom>
          <a:solidFill>
            <a:srgbClr val="404145">
              <a:alpha val="50000"/>
            </a:srgb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sz="2100">
              <a:solidFill>
                <a:schemeClr val="tx1">
                  <a:lumMod val="75000"/>
                  <a:lumOff val="25000"/>
                </a:schemeClr>
              </a:solidFill>
            </a:endParaRPr>
          </a:p>
        </p:txBody>
      </p:sp>
      <p:sp>
        <p:nvSpPr>
          <p:cNvPr id="28" name="文本框 31"/>
          <p:cNvSpPr txBox="1"/>
          <p:nvPr/>
        </p:nvSpPr>
        <p:spPr>
          <a:xfrm>
            <a:off x="1219822" y="2659095"/>
            <a:ext cx="3302114" cy="766445"/>
          </a:xfrm>
          <a:prstGeom prst="rect">
            <a:avLst/>
          </a:prstGeom>
          <a:noFill/>
        </p:spPr>
        <p:txBody>
          <a:bodyPr wrap="square" lIns="121917" tIns="60958" rIns="121917" bIns="60958"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sym typeface="+mn-ea"/>
              </a:rPr>
              <a:t>应用日志必须在现有基础上进行精简，对于重复日志记录、无用日志记录进行删减。</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sp>
        <p:nvSpPr>
          <p:cNvPr id="29" name="文本框 32"/>
          <p:cNvSpPr txBox="1"/>
          <p:nvPr/>
        </p:nvSpPr>
        <p:spPr>
          <a:xfrm>
            <a:off x="1219568" y="2308357"/>
            <a:ext cx="2236731" cy="351155"/>
          </a:xfrm>
          <a:prstGeom prst="rect">
            <a:avLst/>
          </a:prstGeom>
          <a:noFill/>
        </p:spPr>
        <p:txBody>
          <a:bodyPr wrap="square" lIns="121917" tIns="60958" rIns="121917" bIns="60958"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sym typeface="+mn-ea"/>
              </a:rPr>
              <a:t>安全措施需求</a:t>
            </a:r>
            <a:endParaRPr lang="zh-CN" altLang="en-US" sz="1500" dirty="0">
              <a:solidFill>
                <a:schemeClr val="bg1"/>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flipH="1">
            <a:off x="1294690" y="2659092"/>
            <a:ext cx="3704389" cy="0"/>
          </a:xfrm>
          <a:prstGeom prst="line">
            <a:avLst/>
          </a:prstGeom>
          <a:ln w="12700">
            <a:solidFill>
              <a:srgbClr val="40414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479294" y="3466473"/>
            <a:ext cx="3259590" cy="0"/>
          </a:xfrm>
          <a:prstGeom prst="line">
            <a:avLst/>
          </a:prstGeom>
          <a:ln w="12700">
            <a:solidFill>
              <a:schemeClr val="bg1">
                <a:lumMod val="8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2" name="文本框 40"/>
          <p:cNvSpPr txBox="1"/>
          <p:nvPr/>
        </p:nvSpPr>
        <p:spPr>
          <a:xfrm>
            <a:off x="7671119" y="3528064"/>
            <a:ext cx="3333173" cy="551180"/>
          </a:xfrm>
          <a:prstGeom prst="rect">
            <a:avLst/>
          </a:prstGeom>
          <a:noFill/>
        </p:spPr>
        <p:txBody>
          <a:bodyPr wrap="square" lIns="121917" tIns="60958" rIns="121917" bIns="60958" rtlCol="0">
            <a:spAutoFit/>
          </a:bodyPr>
          <a:lstStyle/>
          <a:p>
            <a:pPr algn="r"/>
            <a:r>
              <a:rPr lang="zh-CN" altLang="en-US" sz="1400" dirty="0">
                <a:solidFill>
                  <a:schemeClr val="bg1"/>
                </a:solidFill>
                <a:latin typeface="微软雅黑" panose="020B0503020204020204" pitchFamily="34" charset="-122"/>
                <a:ea typeface="微软雅黑" panose="020B0503020204020204" pitchFamily="34" charset="-122"/>
                <a:sym typeface="+mn-ea"/>
              </a:rPr>
              <a:t>保证用户权限的正确设置，防止出现各种越权行为，保证系统的正常良好运行。</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sp>
        <p:nvSpPr>
          <p:cNvPr id="33" name="文本框 41"/>
          <p:cNvSpPr txBox="1"/>
          <p:nvPr/>
        </p:nvSpPr>
        <p:spPr>
          <a:xfrm>
            <a:off x="9253685" y="3054933"/>
            <a:ext cx="1612789" cy="582295"/>
          </a:xfrm>
          <a:prstGeom prst="rect">
            <a:avLst/>
          </a:prstGeom>
          <a:noFill/>
        </p:spPr>
        <p:txBody>
          <a:bodyPr wrap="square" lIns="121917" tIns="60958" rIns="121917" bIns="60958"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sym typeface="+mn-ea"/>
              </a:rPr>
              <a:t>安全性需求</a:t>
            </a:r>
            <a:endParaRPr lang="zh-CN" altLang="en-US" sz="1500" dirty="0">
              <a:solidFill>
                <a:schemeClr val="bg1"/>
              </a:solidFill>
              <a:latin typeface="微软雅黑" panose="020B0503020204020204" pitchFamily="34" charset="-122"/>
              <a:ea typeface="微软雅黑" panose="020B0503020204020204" pitchFamily="34" charset="-122"/>
            </a:endParaRPr>
          </a:p>
          <a:p>
            <a:endParaRPr lang="zh-CN" altLang="en-US" sz="1500" dirty="0">
              <a:solidFill>
                <a:schemeClr val="bg1"/>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7314565" y="4502190"/>
            <a:ext cx="3423684" cy="0"/>
          </a:xfrm>
          <a:prstGeom prst="line">
            <a:avLst/>
          </a:prstGeom>
          <a:ln w="12700">
            <a:solidFill>
              <a:schemeClr val="bg1">
                <a:lumMod val="8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5" name="文本框 49"/>
          <p:cNvSpPr txBox="1"/>
          <p:nvPr/>
        </p:nvSpPr>
        <p:spPr>
          <a:xfrm>
            <a:off x="7674294" y="4648246"/>
            <a:ext cx="3330129" cy="551180"/>
          </a:xfrm>
          <a:prstGeom prst="rect">
            <a:avLst/>
          </a:prstGeom>
          <a:noFill/>
        </p:spPr>
        <p:txBody>
          <a:bodyPr wrap="square" lIns="121917" tIns="60958" rIns="121917" bIns="60958" rtlCol="0">
            <a:spAutoFit/>
          </a:bodyPr>
          <a:lstStyle/>
          <a:p>
            <a:pPr algn="r"/>
            <a:r>
              <a:rPr lang="zh-CN" altLang="en-US" sz="1400" dirty="0" smtClean="0">
                <a:solidFill>
                  <a:schemeClr val="bg1"/>
                </a:solidFill>
                <a:latin typeface="微软雅黑" panose="020B0503020204020204" pitchFamily="34" charset="-122"/>
                <a:ea typeface="微软雅黑" panose="020B0503020204020204" pitchFamily="34" charset="-122"/>
                <a:sym typeface="+mn-ea"/>
              </a:rPr>
              <a:t>数据精确度，时间特性，故障处理。</a:t>
            </a: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a:p>
            <a:pPr algn="r"/>
            <a:endParaRPr lang="zh-CN" altLang="en-US" sz="1400" dirty="0" smtClean="0">
              <a:solidFill>
                <a:schemeClr val="bg1"/>
              </a:solidFill>
              <a:latin typeface="微软雅黑" panose="020B0503020204020204" pitchFamily="34" charset="-122"/>
              <a:ea typeface="微软雅黑" panose="020B0503020204020204" pitchFamily="34" charset="-122"/>
              <a:sym typeface="+mn-ea"/>
            </a:endParaRPr>
          </a:p>
        </p:txBody>
      </p:sp>
      <p:sp>
        <p:nvSpPr>
          <p:cNvPr id="36" name="文本框 50"/>
          <p:cNvSpPr txBox="1"/>
          <p:nvPr/>
        </p:nvSpPr>
        <p:spPr>
          <a:xfrm>
            <a:off x="9253685" y="4151051"/>
            <a:ext cx="1612789" cy="351155"/>
          </a:xfrm>
          <a:prstGeom prst="rect">
            <a:avLst/>
          </a:prstGeom>
          <a:noFill/>
        </p:spPr>
        <p:txBody>
          <a:bodyPr wrap="square" lIns="121917" tIns="60958" rIns="121917" bIns="60958"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rPr>
              <a:t>性能需求</a:t>
            </a:r>
            <a:endParaRPr lang="zh-CN" altLang="en-US" sz="1500" dirty="0">
              <a:solidFill>
                <a:schemeClr val="bg1"/>
              </a:solidFill>
              <a:latin typeface="微软雅黑" panose="020B0503020204020204" pitchFamily="34" charset="-122"/>
              <a:ea typeface="微软雅黑" panose="020B0503020204020204" pitchFamily="34" charset="-122"/>
            </a:endParaRPr>
          </a:p>
        </p:txBody>
      </p:sp>
      <p:cxnSp>
        <p:nvCxnSpPr>
          <p:cNvPr id="37" name="直接连接符 36"/>
          <p:cNvCxnSpPr/>
          <p:nvPr/>
        </p:nvCxnSpPr>
        <p:spPr>
          <a:xfrm flipH="1">
            <a:off x="1394385" y="3860252"/>
            <a:ext cx="3133759" cy="0"/>
          </a:xfrm>
          <a:prstGeom prst="line">
            <a:avLst/>
          </a:prstGeom>
          <a:ln w="12700">
            <a:solidFill>
              <a:srgbClr val="404145"/>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8" name="文本框 59"/>
          <p:cNvSpPr txBox="1"/>
          <p:nvPr/>
        </p:nvSpPr>
        <p:spPr>
          <a:xfrm>
            <a:off x="1219822" y="3859898"/>
            <a:ext cx="3302115" cy="551180"/>
          </a:xfrm>
          <a:prstGeom prst="rect">
            <a:avLst/>
          </a:prstGeom>
          <a:noFill/>
        </p:spPr>
        <p:txBody>
          <a:bodyPr wrap="square" lIns="121917" tIns="60958" rIns="121917" bIns="60958"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sym typeface="+mn-ea"/>
              </a:rPr>
              <a:t>系统能被现有的工作人员快速掌握并使用 。</a:t>
            </a:r>
            <a:endParaRPr lang="zh-CN" altLang="en-US" sz="1400" dirty="0">
              <a:solidFill>
                <a:schemeClr val="bg1"/>
              </a:solidFill>
              <a:latin typeface="微软雅黑" panose="020B0503020204020204" pitchFamily="34" charset="-122"/>
              <a:ea typeface="微软雅黑" panose="020B0503020204020204" pitchFamily="34" charset="-122"/>
              <a:sym typeface="+mn-ea"/>
            </a:endParaRPr>
          </a:p>
        </p:txBody>
      </p:sp>
      <p:sp>
        <p:nvSpPr>
          <p:cNvPr id="39" name="文本框 60"/>
          <p:cNvSpPr txBox="1"/>
          <p:nvPr/>
        </p:nvSpPr>
        <p:spPr>
          <a:xfrm>
            <a:off x="1219568" y="3466419"/>
            <a:ext cx="2038109" cy="351155"/>
          </a:xfrm>
          <a:prstGeom prst="rect">
            <a:avLst/>
          </a:prstGeom>
          <a:noFill/>
        </p:spPr>
        <p:txBody>
          <a:bodyPr wrap="square" lIns="121917" tIns="60958" rIns="121917" bIns="60958" rtlCol="0">
            <a:spAutoFit/>
          </a:bodyPr>
          <a:lstStyle/>
          <a:p>
            <a:r>
              <a:rPr lang="zh-CN" altLang="en-US" sz="1500" dirty="0">
                <a:solidFill>
                  <a:schemeClr val="bg1"/>
                </a:solidFill>
                <a:latin typeface="微软雅黑" panose="020B0503020204020204" pitchFamily="34" charset="-122"/>
                <a:ea typeface="微软雅黑" panose="020B0503020204020204" pitchFamily="34" charset="-122"/>
                <a:sym typeface="+mn-ea"/>
              </a:rPr>
              <a:t>操作需求</a:t>
            </a:r>
            <a:endParaRPr lang="zh-CN" altLang="en-US" sz="1500" dirty="0">
              <a:solidFill>
                <a:schemeClr val="bg1"/>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H="1">
            <a:off x="1394385" y="4824717"/>
            <a:ext cx="3604998" cy="0"/>
          </a:xfrm>
          <a:prstGeom prst="line">
            <a:avLst/>
          </a:prstGeom>
          <a:ln w="12700">
            <a:solidFill>
              <a:srgbClr val="404145"/>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1" name="文本框 63"/>
          <p:cNvSpPr txBox="1"/>
          <p:nvPr/>
        </p:nvSpPr>
        <p:spPr>
          <a:xfrm>
            <a:off x="1219822" y="4931575"/>
            <a:ext cx="3494112" cy="551180"/>
          </a:xfrm>
          <a:prstGeom prst="rect">
            <a:avLst/>
          </a:prstGeom>
          <a:noFill/>
        </p:spPr>
        <p:txBody>
          <a:bodyPr wrap="square" lIns="121917" tIns="60958" rIns="121917" bIns="60958"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商品的采购、销售管理，超市员工、会员管理，商品信息管理。</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64"/>
          <p:cNvSpPr txBox="1"/>
          <p:nvPr/>
        </p:nvSpPr>
        <p:spPr>
          <a:xfrm>
            <a:off x="1231633" y="4471641"/>
            <a:ext cx="2242247" cy="351155"/>
          </a:xfrm>
          <a:prstGeom prst="rect">
            <a:avLst/>
          </a:prstGeom>
          <a:noFill/>
        </p:spPr>
        <p:txBody>
          <a:bodyPr wrap="square" lIns="121917" tIns="60958" rIns="121917" bIns="60958" rtlCol="0">
            <a:spAutoFit/>
          </a:bodyPr>
          <a:lstStyle/>
          <a:p>
            <a:r>
              <a:rPr lang="zh-CN" altLang="zh-CN" sz="1500" dirty="0">
                <a:solidFill>
                  <a:schemeClr val="bg1"/>
                </a:solidFill>
                <a:latin typeface="微软雅黑" panose="020B0503020204020204" pitchFamily="34" charset="-122"/>
                <a:ea typeface="微软雅黑" panose="020B0503020204020204" pitchFamily="34" charset="-122"/>
              </a:rPr>
              <a:t>功能需求</a:t>
            </a:r>
            <a:endParaRPr lang="zh-CN" altLang="zh-CN" sz="15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19"/>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18"/>
                                            </p:tgtEl>
                                            <p:attrNameLst>
                                              <p:attrName>ppt_x</p:attrName>
                                              <p:attrName>ppt_y</p:attrName>
                                            </p:attrNameLst>
                                          </p:cBhvr>
                                          <p:rCtr x="6068" y="0"/>
                                        </p:animMotion>
                                      </p:childTnLst>
                                    </p:cTn>
                                  </p:par>
                                </p:childTnLst>
                              </p:cTn>
                            </p:par>
                            <p:par>
                              <p:cTn id="19" fill="hold">
                                <p:stCondLst>
                                  <p:cond delay="500"/>
                                </p:stCondLst>
                                <p:childTnLst>
                                  <p:par>
                                    <p:cTn id="20" presetID="2" presetClass="entr" presetSubtype="1" fill="hold" grpId="0" nodeType="afterEffect" p14:presetBounceEnd="50000">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14:bounceEnd="50000">
                                          <p:cBhvr additive="base">
                                            <p:cTn id="22" dur="10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23"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right)">
                                          <p:cBhvr>
                                            <p:cTn id="28" dur="500"/>
                                            <p:tgtEl>
                                              <p:spTgt spid="40"/>
                                            </p:tgtEl>
                                          </p:cBhvr>
                                        </p:animEffect>
                                      </p:childTnLst>
                                    </p:cTn>
                                  </p:par>
                                </p:childTnLst>
                              </p:cTn>
                            </p:par>
                            <p:par>
                              <p:cTn id="29" fill="hold">
                                <p:stCondLst>
                                  <p:cond delay="500"/>
                                </p:stCondLst>
                                <p:childTnLst>
                                  <p:par>
                                    <p:cTn id="30" presetID="17" presetClass="entr" presetSubtype="1" fill="hold" grpId="0" nodeType="afterEffect">
                                      <p:stCondLst>
                                        <p:cond delay="0"/>
                                      </p:stCondLst>
                                      <p:iterate type="lt">
                                        <p:tmPct val="40000"/>
                                      </p:iterate>
                                      <p:childTnLst>
                                        <p:set>
                                          <p:cBhvr>
                                            <p:cTn id="31" dur="1" fill="hold">
                                              <p:stCondLst>
                                                <p:cond delay="0"/>
                                              </p:stCondLst>
                                            </p:cTn>
                                            <p:tgtEl>
                                              <p:spTgt spid="42"/>
                                            </p:tgtEl>
                                            <p:attrNameLst>
                                              <p:attrName>style.visibility</p:attrName>
                                            </p:attrNameLst>
                                          </p:cBhvr>
                                          <p:to>
                                            <p:strVal val="visible"/>
                                          </p:to>
                                        </p:set>
                                        <p:anim calcmode="lin" valueType="num">
                                          <p:cBhvr>
                                            <p:cTn id="32" dur="250" fill="hold"/>
                                            <p:tgtEl>
                                              <p:spTgt spid="42"/>
                                            </p:tgtEl>
                                            <p:attrNameLst>
                                              <p:attrName>ppt_x</p:attrName>
                                            </p:attrNameLst>
                                          </p:cBhvr>
                                          <p:tavLst>
                                            <p:tav tm="0">
                                              <p:val>
                                                <p:strVal val="#ppt_x"/>
                                              </p:val>
                                            </p:tav>
                                            <p:tav tm="100000">
                                              <p:val>
                                                <p:strVal val="#ppt_x"/>
                                              </p:val>
                                            </p:tav>
                                          </p:tavLst>
                                        </p:anim>
                                        <p:anim calcmode="lin" valueType="num">
                                          <p:cBhvr>
                                            <p:cTn id="33" dur="250" fill="hold"/>
                                            <p:tgtEl>
                                              <p:spTgt spid="42"/>
                                            </p:tgtEl>
                                            <p:attrNameLst>
                                              <p:attrName>ppt_y</p:attrName>
                                            </p:attrNameLst>
                                          </p:cBhvr>
                                          <p:tavLst>
                                            <p:tav tm="0">
                                              <p:val>
                                                <p:strVal val="#ppt_y-#ppt_h/2"/>
                                              </p:val>
                                            </p:tav>
                                            <p:tav tm="100000">
                                              <p:val>
                                                <p:strVal val="#ppt_y"/>
                                              </p:val>
                                            </p:tav>
                                          </p:tavLst>
                                        </p:anim>
                                        <p:anim calcmode="lin" valueType="num">
                                          <p:cBhvr>
                                            <p:cTn id="34" dur="250" fill="hold"/>
                                            <p:tgtEl>
                                              <p:spTgt spid="42"/>
                                            </p:tgtEl>
                                            <p:attrNameLst>
                                              <p:attrName>ppt_w</p:attrName>
                                            </p:attrNameLst>
                                          </p:cBhvr>
                                          <p:tavLst>
                                            <p:tav tm="0">
                                              <p:val>
                                                <p:strVal val="#ppt_w"/>
                                              </p:val>
                                            </p:tav>
                                            <p:tav tm="100000">
                                              <p:val>
                                                <p:strVal val="#ppt_w"/>
                                              </p:val>
                                            </p:tav>
                                          </p:tavLst>
                                        </p:anim>
                                        <p:anim calcmode="lin" valueType="num">
                                          <p:cBhvr>
                                            <p:cTn id="35" dur="250" fill="hold"/>
                                            <p:tgtEl>
                                              <p:spTgt spid="42"/>
                                            </p:tgtEl>
                                            <p:attrNameLst>
                                              <p:attrName>ppt_h</p:attrName>
                                            </p:attrNameLst>
                                          </p:cBhvr>
                                          <p:tavLst>
                                            <p:tav tm="0">
                                              <p:val>
                                                <p:fltVal val="0"/>
                                              </p:val>
                                            </p:tav>
                                            <p:tav tm="100000">
                                              <p:val>
                                                <p:strVal val="#ppt_h"/>
                                              </p:val>
                                            </p:tav>
                                          </p:tavLst>
                                        </p:anim>
                                      </p:childTnLst>
                                    </p:cTn>
                                  </p:par>
                                </p:childTnLst>
                              </p:cTn>
                            </p:par>
                            <p:par>
                              <p:cTn id="36" fill="hold">
                                <p:stCondLst>
                                  <p:cond delay="1049"/>
                                </p:stCondLst>
                                <p:childTnLst>
                                  <p:par>
                                    <p:cTn id="37" presetID="18" presetClass="entr" presetSubtype="6"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strips(downRight)">
                                          <p:cBhvr>
                                            <p:cTn id="39" dur="750"/>
                                            <p:tgtEl>
                                              <p:spTgt spid="41"/>
                                            </p:tgtEl>
                                          </p:cBhvr>
                                        </p:animEffect>
                                      </p:childTnLst>
                                    </p:cTn>
                                  </p:par>
                                </p:childTnLst>
                              </p:cTn>
                            </p:par>
                            <p:par>
                              <p:cTn id="40" fill="hold">
                                <p:stCondLst>
                                  <p:cond delay="2049"/>
                                </p:stCondLst>
                                <p:childTnLst>
                                  <p:par>
                                    <p:cTn id="41" presetID="2" presetClass="entr" presetSubtype="1" fill="hold" grpId="0" nodeType="afterEffect" p14:presetBounceEnd="50000">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50000">
                                          <p:cBhvr additive="base">
                                            <p:cTn id="43" dur="10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44" dur="10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par>
                              <p:cTn id="50" fill="hold">
                                <p:stCondLst>
                                  <p:cond delay="500"/>
                                </p:stCondLst>
                                <p:childTnLst>
                                  <p:par>
                                    <p:cTn id="51" presetID="17" presetClass="entr" presetSubtype="1" fill="hold" grpId="0" nodeType="afterEffect">
                                      <p:stCondLst>
                                        <p:cond delay="0"/>
                                      </p:stCondLst>
                                      <p:iterate type="lt">
                                        <p:tmPct val="40000"/>
                                      </p:iterate>
                                      <p:childTnLst>
                                        <p:set>
                                          <p:cBhvr>
                                            <p:cTn id="52" dur="1" fill="hold">
                                              <p:stCondLst>
                                                <p:cond delay="0"/>
                                              </p:stCondLst>
                                            </p:cTn>
                                            <p:tgtEl>
                                              <p:spTgt spid="36"/>
                                            </p:tgtEl>
                                            <p:attrNameLst>
                                              <p:attrName>style.visibility</p:attrName>
                                            </p:attrNameLst>
                                          </p:cBhvr>
                                          <p:to>
                                            <p:strVal val="visible"/>
                                          </p:to>
                                        </p:set>
                                        <p:anim calcmode="lin" valueType="num">
                                          <p:cBhvr>
                                            <p:cTn id="53" dur="250" fill="hold"/>
                                            <p:tgtEl>
                                              <p:spTgt spid="36"/>
                                            </p:tgtEl>
                                            <p:attrNameLst>
                                              <p:attrName>ppt_x</p:attrName>
                                            </p:attrNameLst>
                                          </p:cBhvr>
                                          <p:tavLst>
                                            <p:tav tm="0">
                                              <p:val>
                                                <p:strVal val="#ppt_x"/>
                                              </p:val>
                                            </p:tav>
                                            <p:tav tm="100000">
                                              <p:val>
                                                <p:strVal val="#ppt_x"/>
                                              </p:val>
                                            </p:tav>
                                          </p:tavLst>
                                        </p:anim>
                                        <p:anim calcmode="lin" valueType="num">
                                          <p:cBhvr>
                                            <p:cTn id="54" dur="250" fill="hold"/>
                                            <p:tgtEl>
                                              <p:spTgt spid="36"/>
                                            </p:tgtEl>
                                            <p:attrNameLst>
                                              <p:attrName>ppt_y</p:attrName>
                                            </p:attrNameLst>
                                          </p:cBhvr>
                                          <p:tavLst>
                                            <p:tav tm="0">
                                              <p:val>
                                                <p:strVal val="#ppt_y-#ppt_h/2"/>
                                              </p:val>
                                            </p:tav>
                                            <p:tav tm="100000">
                                              <p:val>
                                                <p:strVal val="#ppt_y"/>
                                              </p:val>
                                            </p:tav>
                                          </p:tavLst>
                                        </p:anim>
                                        <p:anim calcmode="lin" valueType="num">
                                          <p:cBhvr>
                                            <p:cTn id="55" dur="250" fill="hold"/>
                                            <p:tgtEl>
                                              <p:spTgt spid="36"/>
                                            </p:tgtEl>
                                            <p:attrNameLst>
                                              <p:attrName>ppt_w</p:attrName>
                                            </p:attrNameLst>
                                          </p:cBhvr>
                                          <p:tavLst>
                                            <p:tav tm="0">
                                              <p:val>
                                                <p:strVal val="#ppt_w"/>
                                              </p:val>
                                            </p:tav>
                                            <p:tav tm="100000">
                                              <p:val>
                                                <p:strVal val="#ppt_w"/>
                                              </p:val>
                                            </p:tav>
                                          </p:tavLst>
                                        </p:anim>
                                        <p:anim calcmode="lin" valueType="num">
                                          <p:cBhvr>
                                            <p:cTn id="56" dur="250" fill="hold"/>
                                            <p:tgtEl>
                                              <p:spTgt spid="36"/>
                                            </p:tgtEl>
                                            <p:attrNameLst>
                                              <p:attrName>ppt_h</p:attrName>
                                            </p:attrNameLst>
                                          </p:cBhvr>
                                          <p:tavLst>
                                            <p:tav tm="0">
                                              <p:val>
                                                <p:fltVal val="0"/>
                                              </p:val>
                                            </p:tav>
                                            <p:tav tm="100000">
                                              <p:val>
                                                <p:strVal val="#ppt_h"/>
                                              </p:val>
                                            </p:tav>
                                          </p:tavLst>
                                        </p:anim>
                                      </p:childTnLst>
                                    </p:cTn>
                                  </p:par>
                                </p:childTnLst>
                              </p:cTn>
                            </p:par>
                            <p:par>
                              <p:cTn id="57" fill="hold">
                                <p:stCondLst>
                                  <p:cond delay="1049"/>
                                </p:stCondLst>
                                <p:childTnLst>
                                  <p:par>
                                    <p:cTn id="58" presetID="18" presetClass="entr" presetSubtype="6"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strips(downRight)">
                                          <p:cBhvr>
                                            <p:cTn id="60" dur="750"/>
                                            <p:tgtEl>
                                              <p:spTgt spid="35"/>
                                            </p:tgtEl>
                                          </p:cBhvr>
                                        </p:animEffect>
                                      </p:childTnLst>
                                    </p:cTn>
                                  </p:par>
                                </p:childTnLst>
                              </p:cTn>
                            </p:par>
                            <p:par>
                              <p:cTn id="61" fill="hold">
                                <p:stCondLst>
                                  <p:cond delay="2049"/>
                                </p:stCondLst>
                                <p:childTnLst>
                                  <p:par>
                                    <p:cTn id="62" presetID="2" presetClass="entr" presetSubtype="1" fill="hold" grpId="0" nodeType="afterEffect" p14:presetBounceEnd="50000">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14:bounceEnd="50000">
                                          <p:cBhvr additive="base">
                                            <p:cTn id="64" dur="10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65" dur="10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right)">
                                          <p:cBhvr>
                                            <p:cTn id="70" dur="500"/>
                                            <p:tgtEl>
                                              <p:spTgt spid="37"/>
                                            </p:tgtEl>
                                          </p:cBhvr>
                                        </p:animEffect>
                                      </p:childTnLst>
                                    </p:cTn>
                                  </p:par>
                                </p:childTnLst>
                              </p:cTn>
                            </p:par>
                            <p:par>
                              <p:cTn id="71" fill="hold">
                                <p:stCondLst>
                                  <p:cond delay="500"/>
                                </p:stCondLst>
                                <p:childTnLst>
                                  <p:par>
                                    <p:cTn id="72" presetID="17" presetClass="entr" presetSubtype="1" fill="hold" grpId="0" nodeType="afterEffect">
                                      <p:stCondLst>
                                        <p:cond delay="0"/>
                                      </p:stCondLst>
                                      <p:iterate type="lt">
                                        <p:tmPct val="40000"/>
                                      </p:iterate>
                                      <p:childTnLst>
                                        <p:set>
                                          <p:cBhvr>
                                            <p:cTn id="73" dur="1" fill="hold">
                                              <p:stCondLst>
                                                <p:cond delay="0"/>
                                              </p:stCondLst>
                                            </p:cTn>
                                            <p:tgtEl>
                                              <p:spTgt spid="39"/>
                                            </p:tgtEl>
                                            <p:attrNameLst>
                                              <p:attrName>style.visibility</p:attrName>
                                            </p:attrNameLst>
                                          </p:cBhvr>
                                          <p:to>
                                            <p:strVal val="visible"/>
                                          </p:to>
                                        </p:set>
                                        <p:anim calcmode="lin" valueType="num">
                                          <p:cBhvr>
                                            <p:cTn id="74" dur="250" fill="hold"/>
                                            <p:tgtEl>
                                              <p:spTgt spid="39"/>
                                            </p:tgtEl>
                                            <p:attrNameLst>
                                              <p:attrName>ppt_x</p:attrName>
                                            </p:attrNameLst>
                                          </p:cBhvr>
                                          <p:tavLst>
                                            <p:tav tm="0">
                                              <p:val>
                                                <p:strVal val="#ppt_x"/>
                                              </p:val>
                                            </p:tav>
                                            <p:tav tm="100000">
                                              <p:val>
                                                <p:strVal val="#ppt_x"/>
                                              </p:val>
                                            </p:tav>
                                          </p:tavLst>
                                        </p:anim>
                                        <p:anim calcmode="lin" valueType="num">
                                          <p:cBhvr>
                                            <p:cTn id="75" dur="250" fill="hold"/>
                                            <p:tgtEl>
                                              <p:spTgt spid="39"/>
                                            </p:tgtEl>
                                            <p:attrNameLst>
                                              <p:attrName>ppt_y</p:attrName>
                                            </p:attrNameLst>
                                          </p:cBhvr>
                                          <p:tavLst>
                                            <p:tav tm="0">
                                              <p:val>
                                                <p:strVal val="#ppt_y-#ppt_h/2"/>
                                              </p:val>
                                            </p:tav>
                                            <p:tav tm="100000">
                                              <p:val>
                                                <p:strVal val="#ppt_y"/>
                                              </p:val>
                                            </p:tav>
                                          </p:tavLst>
                                        </p:anim>
                                        <p:anim calcmode="lin" valueType="num">
                                          <p:cBhvr>
                                            <p:cTn id="76" dur="250" fill="hold"/>
                                            <p:tgtEl>
                                              <p:spTgt spid="39"/>
                                            </p:tgtEl>
                                            <p:attrNameLst>
                                              <p:attrName>ppt_w</p:attrName>
                                            </p:attrNameLst>
                                          </p:cBhvr>
                                          <p:tavLst>
                                            <p:tav tm="0">
                                              <p:val>
                                                <p:strVal val="#ppt_w"/>
                                              </p:val>
                                            </p:tav>
                                            <p:tav tm="100000">
                                              <p:val>
                                                <p:strVal val="#ppt_w"/>
                                              </p:val>
                                            </p:tav>
                                          </p:tavLst>
                                        </p:anim>
                                        <p:anim calcmode="lin" valueType="num">
                                          <p:cBhvr>
                                            <p:cTn id="77" dur="250" fill="hold"/>
                                            <p:tgtEl>
                                              <p:spTgt spid="39"/>
                                            </p:tgtEl>
                                            <p:attrNameLst>
                                              <p:attrName>ppt_h</p:attrName>
                                            </p:attrNameLst>
                                          </p:cBhvr>
                                          <p:tavLst>
                                            <p:tav tm="0">
                                              <p:val>
                                                <p:fltVal val="0"/>
                                              </p:val>
                                            </p:tav>
                                            <p:tav tm="100000">
                                              <p:val>
                                                <p:strVal val="#ppt_h"/>
                                              </p:val>
                                            </p:tav>
                                          </p:tavLst>
                                        </p:anim>
                                      </p:childTnLst>
                                    </p:cTn>
                                  </p:par>
                                </p:childTnLst>
                              </p:cTn>
                            </p:par>
                            <p:par>
                              <p:cTn id="78" fill="hold">
                                <p:stCondLst>
                                  <p:cond delay="1049"/>
                                </p:stCondLst>
                                <p:childTnLst>
                                  <p:par>
                                    <p:cTn id="79" presetID="18" presetClass="entr" presetSubtype="6"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strips(downRight)">
                                          <p:cBhvr>
                                            <p:cTn id="81" dur="750"/>
                                            <p:tgtEl>
                                              <p:spTgt spid="38"/>
                                            </p:tgtEl>
                                          </p:cBhvr>
                                        </p:animEffect>
                                      </p:childTnLst>
                                    </p:cTn>
                                  </p:par>
                                </p:childTnLst>
                              </p:cTn>
                            </p:par>
                            <p:par>
                              <p:cTn id="82" fill="hold">
                                <p:stCondLst>
                                  <p:cond delay="2049"/>
                                </p:stCondLst>
                                <p:childTnLst>
                                  <p:par>
                                    <p:cTn id="83" presetID="2" presetClass="entr" presetSubtype="1" fill="hold" grpId="0" nodeType="afterEffect" p14:presetBounceEnd="50000">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14:bounceEnd="50000">
                                          <p:cBhvr additive="base">
                                            <p:cTn id="85" dur="10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86" dur="10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left)">
                                          <p:cBhvr>
                                            <p:cTn id="91" dur="500"/>
                                            <p:tgtEl>
                                              <p:spTgt spid="31"/>
                                            </p:tgtEl>
                                          </p:cBhvr>
                                        </p:animEffect>
                                      </p:childTnLst>
                                    </p:cTn>
                                  </p:par>
                                </p:childTnLst>
                              </p:cTn>
                            </p:par>
                            <p:par>
                              <p:cTn id="92" fill="hold">
                                <p:stCondLst>
                                  <p:cond delay="500"/>
                                </p:stCondLst>
                                <p:childTnLst>
                                  <p:par>
                                    <p:cTn id="93" presetID="17" presetClass="entr" presetSubtype="1" fill="hold" grpId="0" nodeType="afterEffect">
                                      <p:stCondLst>
                                        <p:cond delay="0"/>
                                      </p:stCondLst>
                                      <p:iterate type="lt">
                                        <p:tmPct val="40000"/>
                                      </p:iterate>
                                      <p:childTnLst>
                                        <p:set>
                                          <p:cBhvr>
                                            <p:cTn id="94" dur="1" fill="hold">
                                              <p:stCondLst>
                                                <p:cond delay="0"/>
                                              </p:stCondLst>
                                            </p:cTn>
                                            <p:tgtEl>
                                              <p:spTgt spid="33"/>
                                            </p:tgtEl>
                                            <p:attrNameLst>
                                              <p:attrName>style.visibility</p:attrName>
                                            </p:attrNameLst>
                                          </p:cBhvr>
                                          <p:to>
                                            <p:strVal val="visible"/>
                                          </p:to>
                                        </p:set>
                                        <p:anim calcmode="lin" valueType="num">
                                          <p:cBhvr>
                                            <p:cTn id="95" dur="250" fill="hold"/>
                                            <p:tgtEl>
                                              <p:spTgt spid="33"/>
                                            </p:tgtEl>
                                            <p:attrNameLst>
                                              <p:attrName>ppt_x</p:attrName>
                                            </p:attrNameLst>
                                          </p:cBhvr>
                                          <p:tavLst>
                                            <p:tav tm="0">
                                              <p:val>
                                                <p:strVal val="#ppt_x"/>
                                              </p:val>
                                            </p:tav>
                                            <p:tav tm="100000">
                                              <p:val>
                                                <p:strVal val="#ppt_x"/>
                                              </p:val>
                                            </p:tav>
                                          </p:tavLst>
                                        </p:anim>
                                        <p:anim calcmode="lin" valueType="num">
                                          <p:cBhvr>
                                            <p:cTn id="96" dur="250" fill="hold"/>
                                            <p:tgtEl>
                                              <p:spTgt spid="33"/>
                                            </p:tgtEl>
                                            <p:attrNameLst>
                                              <p:attrName>ppt_y</p:attrName>
                                            </p:attrNameLst>
                                          </p:cBhvr>
                                          <p:tavLst>
                                            <p:tav tm="0">
                                              <p:val>
                                                <p:strVal val="#ppt_y-#ppt_h/2"/>
                                              </p:val>
                                            </p:tav>
                                            <p:tav tm="100000">
                                              <p:val>
                                                <p:strVal val="#ppt_y"/>
                                              </p:val>
                                            </p:tav>
                                          </p:tavLst>
                                        </p:anim>
                                        <p:anim calcmode="lin" valueType="num">
                                          <p:cBhvr>
                                            <p:cTn id="97" dur="250" fill="hold"/>
                                            <p:tgtEl>
                                              <p:spTgt spid="33"/>
                                            </p:tgtEl>
                                            <p:attrNameLst>
                                              <p:attrName>ppt_w</p:attrName>
                                            </p:attrNameLst>
                                          </p:cBhvr>
                                          <p:tavLst>
                                            <p:tav tm="0">
                                              <p:val>
                                                <p:strVal val="#ppt_w"/>
                                              </p:val>
                                            </p:tav>
                                            <p:tav tm="100000">
                                              <p:val>
                                                <p:strVal val="#ppt_w"/>
                                              </p:val>
                                            </p:tav>
                                          </p:tavLst>
                                        </p:anim>
                                        <p:anim calcmode="lin" valueType="num">
                                          <p:cBhvr>
                                            <p:cTn id="98" dur="250" fill="hold"/>
                                            <p:tgtEl>
                                              <p:spTgt spid="33"/>
                                            </p:tgtEl>
                                            <p:attrNameLst>
                                              <p:attrName>ppt_h</p:attrName>
                                            </p:attrNameLst>
                                          </p:cBhvr>
                                          <p:tavLst>
                                            <p:tav tm="0">
                                              <p:val>
                                                <p:fltVal val="0"/>
                                              </p:val>
                                            </p:tav>
                                            <p:tav tm="100000">
                                              <p:val>
                                                <p:strVal val="#ppt_h"/>
                                              </p:val>
                                            </p:tav>
                                          </p:tavLst>
                                        </p:anim>
                                      </p:childTnLst>
                                    </p:cTn>
                                  </p:par>
                                </p:childTnLst>
                              </p:cTn>
                            </p:par>
                            <p:par>
                              <p:cTn id="99" fill="hold">
                                <p:stCondLst>
                                  <p:cond delay="1149"/>
                                </p:stCondLst>
                                <p:childTnLst>
                                  <p:par>
                                    <p:cTn id="100" presetID="18" presetClass="entr" presetSubtype="6" fill="hold" grpId="0" nodeType="after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strips(downRight)">
                                          <p:cBhvr>
                                            <p:cTn id="102" dur="750"/>
                                            <p:tgtEl>
                                              <p:spTgt spid="32"/>
                                            </p:tgtEl>
                                          </p:cBhvr>
                                        </p:animEffect>
                                      </p:childTnLst>
                                    </p:cTn>
                                  </p:par>
                                </p:childTnLst>
                              </p:cTn>
                            </p:par>
                            <p:par>
                              <p:cTn id="103" fill="hold">
                                <p:stCondLst>
                                  <p:cond delay="2149"/>
                                </p:stCondLst>
                                <p:childTnLst>
                                  <p:par>
                                    <p:cTn id="104" presetID="2" presetClass="entr" presetSubtype="1" fill="hold" grpId="0" nodeType="afterEffect" p14:presetBounceEnd="50000">
                                      <p:stCondLst>
                                        <p:cond delay="0"/>
                                      </p:stCondLst>
                                      <p:childTnLst>
                                        <p:set>
                                          <p:cBhvr>
                                            <p:cTn id="105" dur="1" fill="hold">
                                              <p:stCondLst>
                                                <p:cond delay="0"/>
                                              </p:stCondLst>
                                            </p:cTn>
                                            <p:tgtEl>
                                              <p:spTgt spid="27"/>
                                            </p:tgtEl>
                                            <p:attrNameLst>
                                              <p:attrName>style.visibility</p:attrName>
                                            </p:attrNameLst>
                                          </p:cBhvr>
                                          <p:to>
                                            <p:strVal val="visible"/>
                                          </p:to>
                                        </p:set>
                                        <p:anim calcmode="lin" valueType="num" p14:bounceEnd="50000">
                                          <p:cBhvr additive="base">
                                            <p:cTn id="106" dur="1000" fill="hold"/>
                                            <p:tgtEl>
                                              <p:spTgt spid="27"/>
                                            </p:tgtEl>
                                            <p:attrNameLst>
                                              <p:attrName>ppt_x</p:attrName>
                                            </p:attrNameLst>
                                          </p:cBhvr>
                                          <p:tavLst>
                                            <p:tav tm="0">
                                              <p:val>
                                                <p:strVal val="#ppt_x"/>
                                              </p:val>
                                            </p:tav>
                                            <p:tav tm="100000">
                                              <p:val>
                                                <p:strVal val="#ppt_x"/>
                                              </p:val>
                                            </p:tav>
                                          </p:tavLst>
                                        </p:anim>
                                        <p:anim calcmode="lin" valueType="num" p14:bounceEnd="50000">
                                          <p:cBhvr additive="base">
                                            <p:cTn id="107" dur="10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childTnLst>
                              </p:cTn>
                            </p:par>
                            <p:par>
                              <p:cTn id="113" fill="hold">
                                <p:stCondLst>
                                  <p:cond delay="500"/>
                                </p:stCondLst>
                                <p:childTnLst>
                                  <p:par>
                                    <p:cTn id="114" presetID="17" presetClass="entr" presetSubtype="1" fill="hold" grpId="0" nodeType="afterEffect">
                                      <p:stCondLst>
                                        <p:cond delay="0"/>
                                      </p:stCondLst>
                                      <p:iterate type="lt">
                                        <p:tmPct val="40000"/>
                                      </p:iterate>
                                      <p:childTnLst>
                                        <p:set>
                                          <p:cBhvr>
                                            <p:cTn id="115" dur="1" fill="hold">
                                              <p:stCondLst>
                                                <p:cond delay="0"/>
                                              </p:stCondLst>
                                            </p:cTn>
                                            <p:tgtEl>
                                              <p:spTgt spid="29"/>
                                            </p:tgtEl>
                                            <p:attrNameLst>
                                              <p:attrName>style.visibility</p:attrName>
                                            </p:attrNameLst>
                                          </p:cBhvr>
                                          <p:to>
                                            <p:strVal val="visible"/>
                                          </p:to>
                                        </p:set>
                                        <p:anim calcmode="lin" valueType="num">
                                          <p:cBhvr>
                                            <p:cTn id="116" dur="250" fill="hold"/>
                                            <p:tgtEl>
                                              <p:spTgt spid="29"/>
                                            </p:tgtEl>
                                            <p:attrNameLst>
                                              <p:attrName>ppt_x</p:attrName>
                                            </p:attrNameLst>
                                          </p:cBhvr>
                                          <p:tavLst>
                                            <p:tav tm="0">
                                              <p:val>
                                                <p:strVal val="#ppt_x"/>
                                              </p:val>
                                            </p:tav>
                                            <p:tav tm="100000">
                                              <p:val>
                                                <p:strVal val="#ppt_x"/>
                                              </p:val>
                                            </p:tav>
                                          </p:tavLst>
                                        </p:anim>
                                        <p:anim calcmode="lin" valueType="num">
                                          <p:cBhvr>
                                            <p:cTn id="117" dur="250" fill="hold"/>
                                            <p:tgtEl>
                                              <p:spTgt spid="29"/>
                                            </p:tgtEl>
                                            <p:attrNameLst>
                                              <p:attrName>ppt_y</p:attrName>
                                            </p:attrNameLst>
                                          </p:cBhvr>
                                          <p:tavLst>
                                            <p:tav tm="0">
                                              <p:val>
                                                <p:strVal val="#ppt_y-#ppt_h/2"/>
                                              </p:val>
                                            </p:tav>
                                            <p:tav tm="100000">
                                              <p:val>
                                                <p:strVal val="#ppt_y"/>
                                              </p:val>
                                            </p:tav>
                                          </p:tavLst>
                                        </p:anim>
                                        <p:anim calcmode="lin" valueType="num">
                                          <p:cBhvr>
                                            <p:cTn id="118" dur="250" fill="hold"/>
                                            <p:tgtEl>
                                              <p:spTgt spid="29"/>
                                            </p:tgtEl>
                                            <p:attrNameLst>
                                              <p:attrName>ppt_w</p:attrName>
                                            </p:attrNameLst>
                                          </p:cBhvr>
                                          <p:tavLst>
                                            <p:tav tm="0">
                                              <p:val>
                                                <p:strVal val="#ppt_w"/>
                                              </p:val>
                                            </p:tav>
                                            <p:tav tm="100000">
                                              <p:val>
                                                <p:strVal val="#ppt_w"/>
                                              </p:val>
                                            </p:tav>
                                          </p:tavLst>
                                        </p:anim>
                                        <p:anim calcmode="lin" valueType="num">
                                          <p:cBhvr>
                                            <p:cTn id="119" dur="250" fill="hold"/>
                                            <p:tgtEl>
                                              <p:spTgt spid="29"/>
                                            </p:tgtEl>
                                            <p:attrNameLst>
                                              <p:attrName>ppt_h</p:attrName>
                                            </p:attrNameLst>
                                          </p:cBhvr>
                                          <p:tavLst>
                                            <p:tav tm="0">
                                              <p:val>
                                                <p:fltVal val="0"/>
                                              </p:val>
                                            </p:tav>
                                            <p:tav tm="100000">
                                              <p:val>
                                                <p:strVal val="#ppt_h"/>
                                              </p:val>
                                            </p:tav>
                                          </p:tavLst>
                                        </p:anim>
                                      </p:childTnLst>
                                    </p:cTn>
                                  </p:par>
                                </p:childTnLst>
                              </p:cTn>
                            </p:par>
                            <p:par>
                              <p:cTn id="120" fill="hold">
                                <p:stCondLst>
                                  <p:cond delay="1250"/>
                                </p:stCondLst>
                                <p:childTnLst>
                                  <p:par>
                                    <p:cTn id="121" presetID="18" presetClass="entr" presetSubtype="6" fill="hold" grpId="0" nodeType="after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strips(downRight)">
                                          <p:cBhvr>
                                            <p:cTn id="123"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bldLvl="0" animBg="1"/>
          <p:bldP spid="19" grpId="1" bldLvl="0" animBg="1"/>
          <p:bldP spid="23" grpId="0" bldLvl="0" animBg="1"/>
          <p:bldP spid="24" grpId="0" bldLvl="0" animBg="1"/>
          <p:bldP spid="25" grpId="0" bldLvl="0" animBg="1"/>
          <p:bldP spid="26" grpId="0" bldLvl="0" animBg="1"/>
          <p:bldP spid="27" grpId="0" bldLvl="0" animBg="1"/>
          <p:bldP spid="28" grpId="0"/>
          <p:bldP spid="29" grpId="0"/>
          <p:bldP spid="32" grpId="0"/>
          <p:bldP spid="33" grpId="0"/>
          <p:bldP spid="35" grpId="0"/>
          <p:bldP spid="36" grpId="0"/>
          <p:bldP spid="38" grpId="0"/>
          <p:bldP spid="39" grpId="0"/>
          <p:bldP spid="41" grpId="0"/>
          <p:bldP spid="4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19"/>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18"/>
                                            </p:tgtEl>
                                            <p:attrNameLst>
                                              <p:attrName>ppt_x</p:attrName>
                                              <p:attrName>ppt_y</p:attrName>
                                            </p:attrNameLst>
                                          </p:cBhvr>
                                          <p:rCtr x="6068" y="0"/>
                                        </p:animMotion>
                                      </p:childTnLst>
                                    </p:cTn>
                                  </p:par>
                                </p:childTnLst>
                              </p:cTn>
                            </p:par>
                            <p:par>
                              <p:cTn id="19" fill="hold">
                                <p:stCondLst>
                                  <p:cond delay="500"/>
                                </p:stCondLst>
                                <p:childTnLst>
                                  <p:par>
                                    <p:cTn id="20" presetID="2" presetClass="entr" presetSubtype="1"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1000" fill="hold"/>
                                            <p:tgtEl>
                                              <p:spTgt spid="23"/>
                                            </p:tgtEl>
                                            <p:attrNameLst>
                                              <p:attrName>ppt_x</p:attrName>
                                            </p:attrNameLst>
                                          </p:cBhvr>
                                          <p:tavLst>
                                            <p:tav tm="0">
                                              <p:val>
                                                <p:strVal val="#ppt_x"/>
                                              </p:val>
                                            </p:tav>
                                            <p:tav tm="100000">
                                              <p:val>
                                                <p:strVal val="#ppt_x"/>
                                              </p:val>
                                            </p:tav>
                                          </p:tavLst>
                                        </p:anim>
                                        <p:anim calcmode="lin" valueType="num">
                                          <p:cBhvr additive="base">
                                            <p:cTn id="23" dur="10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right)">
                                          <p:cBhvr>
                                            <p:cTn id="28" dur="500"/>
                                            <p:tgtEl>
                                              <p:spTgt spid="40"/>
                                            </p:tgtEl>
                                          </p:cBhvr>
                                        </p:animEffect>
                                      </p:childTnLst>
                                    </p:cTn>
                                  </p:par>
                                </p:childTnLst>
                              </p:cTn>
                            </p:par>
                            <p:par>
                              <p:cTn id="29" fill="hold">
                                <p:stCondLst>
                                  <p:cond delay="500"/>
                                </p:stCondLst>
                                <p:childTnLst>
                                  <p:par>
                                    <p:cTn id="30" presetID="17" presetClass="entr" presetSubtype="1" fill="hold" grpId="0" nodeType="afterEffect">
                                      <p:stCondLst>
                                        <p:cond delay="0"/>
                                      </p:stCondLst>
                                      <p:iterate type="lt">
                                        <p:tmPct val="40000"/>
                                      </p:iterate>
                                      <p:childTnLst>
                                        <p:set>
                                          <p:cBhvr>
                                            <p:cTn id="31" dur="1" fill="hold">
                                              <p:stCondLst>
                                                <p:cond delay="0"/>
                                              </p:stCondLst>
                                            </p:cTn>
                                            <p:tgtEl>
                                              <p:spTgt spid="42"/>
                                            </p:tgtEl>
                                            <p:attrNameLst>
                                              <p:attrName>style.visibility</p:attrName>
                                            </p:attrNameLst>
                                          </p:cBhvr>
                                          <p:to>
                                            <p:strVal val="visible"/>
                                          </p:to>
                                        </p:set>
                                        <p:anim calcmode="lin" valueType="num">
                                          <p:cBhvr>
                                            <p:cTn id="32" dur="250" fill="hold"/>
                                            <p:tgtEl>
                                              <p:spTgt spid="42"/>
                                            </p:tgtEl>
                                            <p:attrNameLst>
                                              <p:attrName>ppt_x</p:attrName>
                                            </p:attrNameLst>
                                          </p:cBhvr>
                                          <p:tavLst>
                                            <p:tav tm="0">
                                              <p:val>
                                                <p:strVal val="#ppt_x"/>
                                              </p:val>
                                            </p:tav>
                                            <p:tav tm="100000">
                                              <p:val>
                                                <p:strVal val="#ppt_x"/>
                                              </p:val>
                                            </p:tav>
                                          </p:tavLst>
                                        </p:anim>
                                        <p:anim calcmode="lin" valueType="num">
                                          <p:cBhvr>
                                            <p:cTn id="33" dur="250" fill="hold"/>
                                            <p:tgtEl>
                                              <p:spTgt spid="42"/>
                                            </p:tgtEl>
                                            <p:attrNameLst>
                                              <p:attrName>ppt_y</p:attrName>
                                            </p:attrNameLst>
                                          </p:cBhvr>
                                          <p:tavLst>
                                            <p:tav tm="0">
                                              <p:val>
                                                <p:strVal val="#ppt_y-#ppt_h/2"/>
                                              </p:val>
                                            </p:tav>
                                            <p:tav tm="100000">
                                              <p:val>
                                                <p:strVal val="#ppt_y"/>
                                              </p:val>
                                            </p:tav>
                                          </p:tavLst>
                                        </p:anim>
                                        <p:anim calcmode="lin" valueType="num">
                                          <p:cBhvr>
                                            <p:cTn id="34" dur="250" fill="hold"/>
                                            <p:tgtEl>
                                              <p:spTgt spid="42"/>
                                            </p:tgtEl>
                                            <p:attrNameLst>
                                              <p:attrName>ppt_w</p:attrName>
                                            </p:attrNameLst>
                                          </p:cBhvr>
                                          <p:tavLst>
                                            <p:tav tm="0">
                                              <p:val>
                                                <p:strVal val="#ppt_w"/>
                                              </p:val>
                                            </p:tav>
                                            <p:tav tm="100000">
                                              <p:val>
                                                <p:strVal val="#ppt_w"/>
                                              </p:val>
                                            </p:tav>
                                          </p:tavLst>
                                        </p:anim>
                                        <p:anim calcmode="lin" valueType="num">
                                          <p:cBhvr>
                                            <p:cTn id="35" dur="250" fill="hold"/>
                                            <p:tgtEl>
                                              <p:spTgt spid="42"/>
                                            </p:tgtEl>
                                            <p:attrNameLst>
                                              <p:attrName>ppt_h</p:attrName>
                                            </p:attrNameLst>
                                          </p:cBhvr>
                                          <p:tavLst>
                                            <p:tav tm="0">
                                              <p:val>
                                                <p:fltVal val="0"/>
                                              </p:val>
                                            </p:tav>
                                            <p:tav tm="100000">
                                              <p:val>
                                                <p:strVal val="#ppt_h"/>
                                              </p:val>
                                            </p:tav>
                                          </p:tavLst>
                                        </p:anim>
                                      </p:childTnLst>
                                    </p:cTn>
                                  </p:par>
                                </p:childTnLst>
                              </p:cTn>
                            </p:par>
                            <p:par>
                              <p:cTn id="36" fill="hold">
                                <p:stCondLst>
                                  <p:cond delay="1049"/>
                                </p:stCondLst>
                                <p:childTnLst>
                                  <p:par>
                                    <p:cTn id="37" presetID="18" presetClass="entr" presetSubtype="6"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strips(downRight)">
                                          <p:cBhvr>
                                            <p:cTn id="39" dur="750"/>
                                            <p:tgtEl>
                                              <p:spTgt spid="41"/>
                                            </p:tgtEl>
                                          </p:cBhvr>
                                        </p:animEffect>
                                      </p:childTnLst>
                                    </p:cTn>
                                  </p:par>
                                </p:childTnLst>
                              </p:cTn>
                            </p:par>
                            <p:par>
                              <p:cTn id="40" fill="hold">
                                <p:stCondLst>
                                  <p:cond delay="2049"/>
                                </p:stCondLst>
                                <p:childTnLst>
                                  <p:par>
                                    <p:cTn id="41" presetID="2" presetClass="entr" presetSubtype="1"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1000" fill="hold"/>
                                            <p:tgtEl>
                                              <p:spTgt spid="24"/>
                                            </p:tgtEl>
                                            <p:attrNameLst>
                                              <p:attrName>ppt_x</p:attrName>
                                            </p:attrNameLst>
                                          </p:cBhvr>
                                          <p:tavLst>
                                            <p:tav tm="0">
                                              <p:val>
                                                <p:strVal val="#ppt_x"/>
                                              </p:val>
                                            </p:tav>
                                            <p:tav tm="100000">
                                              <p:val>
                                                <p:strVal val="#ppt_x"/>
                                              </p:val>
                                            </p:tav>
                                          </p:tavLst>
                                        </p:anim>
                                        <p:anim calcmode="lin" valueType="num">
                                          <p:cBhvr additive="base">
                                            <p:cTn id="44" dur="10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par>
                              <p:cTn id="50" fill="hold">
                                <p:stCondLst>
                                  <p:cond delay="500"/>
                                </p:stCondLst>
                                <p:childTnLst>
                                  <p:par>
                                    <p:cTn id="51" presetID="17" presetClass="entr" presetSubtype="1" fill="hold" grpId="0" nodeType="afterEffect">
                                      <p:stCondLst>
                                        <p:cond delay="0"/>
                                      </p:stCondLst>
                                      <p:iterate type="lt">
                                        <p:tmPct val="40000"/>
                                      </p:iterate>
                                      <p:childTnLst>
                                        <p:set>
                                          <p:cBhvr>
                                            <p:cTn id="52" dur="1" fill="hold">
                                              <p:stCondLst>
                                                <p:cond delay="0"/>
                                              </p:stCondLst>
                                            </p:cTn>
                                            <p:tgtEl>
                                              <p:spTgt spid="36"/>
                                            </p:tgtEl>
                                            <p:attrNameLst>
                                              <p:attrName>style.visibility</p:attrName>
                                            </p:attrNameLst>
                                          </p:cBhvr>
                                          <p:to>
                                            <p:strVal val="visible"/>
                                          </p:to>
                                        </p:set>
                                        <p:anim calcmode="lin" valueType="num">
                                          <p:cBhvr>
                                            <p:cTn id="53" dur="250" fill="hold"/>
                                            <p:tgtEl>
                                              <p:spTgt spid="36"/>
                                            </p:tgtEl>
                                            <p:attrNameLst>
                                              <p:attrName>ppt_x</p:attrName>
                                            </p:attrNameLst>
                                          </p:cBhvr>
                                          <p:tavLst>
                                            <p:tav tm="0">
                                              <p:val>
                                                <p:strVal val="#ppt_x"/>
                                              </p:val>
                                            </p:tav>
                                            <p:tav tm="100000">
                                              <p:val>
                                                <p:strVal val="#ppt_x"/>
                                              </p:val>
                                            </p:tav>
                                          </p:tavLst>
                                        </p:anim>
                                        <p:anim calcmode="lin" valueType="num">
                                          <p:cBhvr>
                                            <p:cTn id="54" dur="250" fill="hold"/>
                                            <p:tgtEl>
                                              <p:spTgt spid="36"/>
                                            </p:tgtEl>
                                            <p:attrNameLst>
                                              <p:attrName>ppt_y</p:attrName>
                                            </p:attrNameLst>
                                          </p:cBhvr>
                                          <p:tavLst>
                                            <p:tav tm="0">
                                              <p:val>
                                                <p:strVal val="#ppt_y-#ppt_h/2"/>
                                              </p:val>
                                            </p:tav>
                                            <p:tav tm="100000">
                                              <p:val>
                                                <p:strVal val="#ppt_y"/>
                                              </p:val>
                                            </p:tav>
                                          </p:tavLst>
                                        </p:anim>
                                        <p:anim calcmode="lin" valueType="num">
                                          <p:cBhvr>
                                            <p:cTn id="55" dur="250" fill="hold"/>
                                            <p:tgtEl>
                                              <p:spTgt spid="36"/>
                                            </p:tgtEl>
                                            <p:attrNameLst>
                                              <p:attrName>ppt_w</p:attrName>
                                            </p:attrNameLst>
                                          </p:cBhvr>
                                          <p:tavLst>
                                            <p:tav tm="0">
                                              <p:val>
                                                <p:strVal val="#ppt_w"/>
                                              </p:val>
                                            </p:tav>
                                            <p:tav tm="100000">
                                              <p:val>
                                                <p:strVal val="#ppt_w"/>
                                              </p:val>
                                            </p:tav>
                                          </p:tavLst>
                                        </p:anim>
                                        <p:anim calcmode="lin" valueType="num">
                                          <p:cBhvr>
                                            <p:cTn id="56" dur="250" fill="hold"/>
                                            <p:tgtEl>
                                              <p:spTgt spid="36"/>
                                            </p:tgtEl>
                                            <p:attrNameLst>
                                              <p:attrName>ppt_h</p:attrName>
                                            </p:attrNameLst>
                                          </p:cBhvr>
                                          <p:tavLst>
                                            <p:tav tm="0">
                                              <p:val>
                                                <p:fltVal val="0"/>
                                              </p:val>
                                            </p:tav>
                                            <p:tav tm="100000">
                                              <p:val>
                                                <p:strVal val="#ppt_h"/>
                                              </p:val>
                                            </p:tav>
                                          </p:tavLst>
                                        </p:anim>
                                      </p:childTnLst>
                                    </p:cTn>
                                  </p:par>
                                </p:childTnLst>
                              </p:cTn>
                            </p:par>
                            <p:par>
                              <p:cTn id="57" fill="hold">
                                <p:stCondLst>
                                  <p:cond delay="1049"/>
                                </p:stCondLst>
                                <p:childTnLst>
                                  <p:par>
                                    <p:cTn id="58" presetID="18" presetClass="entr" presetSubtype="6"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strips(downRight)">
                                          <p:cBhvr>
                                            <p:cTn id="60" dur="750"/>
                                            <p:tgtEl>
                                              <p:spTgt spid="35"/>
                                            </p:tgtEl>
                                          </p:cBhvr>
                                        </p:animEffect>
                                      </p:childTnLst>
                                    </p:cTn>
                                  </p:par>
                                </p:childTnLst>
                              </p:cTn>
                            </p:par>
                            <p:par>
                              <p:cTn id="61" fill="hold">
                                <p:stCondLst>
                                  <p:cond delay="2049"/>
                                </p:stCondLst>
                                <p:childTnLst>
                                  <p:par>
                                    <p:cTn id="62" presetID="2" presetClass="entr" presetSubtype="1" fill="hold" grpId="0" nodeType="afterEffect">
                                      <p:stCondLst>
                                        <p:cond delay="0"/>
                                      </p:stCondLst>
                                      <p:childTnLst>
                                        <p:set>
                                          <p:cBhvr>
                                            <p:cTn id="63" dur="1" fill="hold">
                                              <p:stCondLst>
                                                <p:cond delay="0"/>
                                              </p:stCondLst>
                                            </p:cTn>
                                            <p:tgtEl>
                                              <p:spTgt spid="25"/>
                                            </p:tgtEl>
                                            <p:attrNameLst>
                                              <p:attrName>style.visibility</p:attrName>
                                            </p:attrNameLst>
                                          </p:cBhvr>
                                          <p:to>
                                            <p:strVal val="visible"/>
                                          </p:to>
                                        </p:set>
                                        <p:anim calcmode="lin" valueType="num">
                                          <p:cBhvr additive="base">
                                            <p:cTn id="64" dur="1000" fill="hold"/>
                                            <p:tgtEl>
                                              <p:spTgt spid="25"/>
                                            </p:tgtEl>
                                            <p:attrNameLst>
                                              <p:attrName>ppt_x</p:attrName>
                                            </p:attrNameLst>
                                          </p:cBhvr>
                                          <p:tavLst>
                                            <p:tav tm="0">
                                              <p:val>
                                                <p:strVal val="#ppt_x"/>
                                              </p:val>
                                            </p:tav>
                                            <p:tav tm="100000">
                                              <p:val>
                                                <p:strVal val="#ppt_x"/>
                                              </p:val>
                                            </p:tav>
                                          </p:tavLst>
                                        </p:anim>
                                        <p:anim calcmode="lin" valueType="num">
                                          <p:cBhvr additive="base">
                                            <p:cTn id="65" dur="10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right)">
                                          <p:cBhvr>
                                            <p:cTn id="70" dur="500"/>
                                            <p:tgtEl>
                                              <p:spTgt spid="37"/>
                                            </p:tgtEl>
                                          </p:cBhvr>
                                        </p:animEffect>
                                      </p:childTnLst>
                                    </p:cTn>
                                  </p:par>
                                </p:childTnLst>
                              </p:cTn>
                            </p:par>
                            <p:par>
                              <p:cTn id="71" fill="hold">
                                <p:stCondLst>
                                  <p:cond delay="500"/>
                                </p:stCondLst>
                                <p:childTnLst>
                                  <p:par>
                                    <p:cTn id="72" presetID="17" presetClass="entr" presetSubtype="1" fill="hold" grpId="0" nodeType="afterEffect">
                                      <p:stCondLst>
                                        <p:cond delay="0"/>
                                      </p:stCondLst>
                                      <p:iterate type="lt">
                                        <p:tmPct val="40000"/>
                                      </p:iterate>
                                      <p:childTnLst>
                                        <p:set>
                                          <p:cBhvr>
                                            <p:cTn id="73" dur="1" fill="hold">
                                              <p:stCondLst>
                                                <p:cond delay="0"/>
                                              </p:stCondLst>
                                            </p:cTn>
                                            <p:tgtEl>
                                              <p:spTgt spid="39"/>
                                            </p:tgtEl>
                                            <p:attrNameLst>
                                              <p:attrName>style.visibility</p:attrName>
                                            </p:attrNameLst>
                                          </p:cBhvr>
                                          <p:to>
                                            <p:strVal val="visible"/>
                                          </p:to>
                                        </p:set>
                                        <p:anim calcmode="lin" valueType="num">
                                          <p:cBhvr>
                                            <p:cTn id="74" dur="250" fill="hold"/>
                                            <p:tgtEl>
                                              <p:spTgt spid="39"/>
                                            </p:tgtEl>
                                            <p:attrNameLst>
                                              <p:attrName>ppt_x</p:attrName>
                                            </p:attrNameLst>
                                          </p:cBhvr>
                                          <p:tavLst>
                                            <p:tav tm="0">
                                              <p:val>
                                                <p:strVal val="#ppt_x"/>
                                              </p:val>
                                            </p:tav>
                                            <p:tav tm="100000">
                                              <p:val>
                                                <p:strVal val="#ppt_x"/>
                                              </p:val>
                                            </p:tav>
                                          </p:tavLst>
                                        </p:anim>
                                        <p:anim calcmode="lin" valueType="num">
                                          <p:cBhvr>
                                            <p:cTn id="75" dur="250" fill="hold"/>
                                            <p:tgtEl>
                                              <p:spTgt spid="39"/>
                                            </p:tgtEl>
                                            <p:attrNameLst>
                                              <p:attrName>ppt_y</p:attrName>
                                            </p:attrNameLst>
                                          </p:cBhvr>
                                          <p:tavLst>
                                            <p:tav tm="0">
                                              <p:val>
                                                <p:strVal val="#ppt_y-#ppt_h/2"/>
                                              </p:val>
                                            </p:tav>
                                            <p:tav tm="100000">
                                              <p:val>
                                                <p:strVal val="#ppt_y"/>
                                              </p:val>
                                            </p:tav>
                                          </p:tavLst>
                                        </p:anim>
                                        <p:anim calcmode="lin" valueType="num">
                                          <p:cBhvr>
                                            <p:cTn id="76" dur="250" fill="hold"/>
                                            <p:tgtEl>
                                              <p:spTgt spid="39"/>
                                            </p:tgtEl>
                                            <p:attrNameLst>
                                              <p:attrName>ppt_w</p:attrName>
                                            </p:attrNameLst>
                                          </p:cBhvr>
                                          <p:tavLst>
                                            <p:tav tm="0">
                                              <p:val>
                                                <p:strVal val="#ppt_w"/>
                                              </p:val>
                                            </p:tav>
                                            <p:tav tm="100000">
                                              <p:val>
                                                <p:strVal val="#ppt_w"/>
                                              </p:val>
                                            </p:tav>
                                          </p:tavLst>
                                        </p:anim>
                                        <p:anim calcmode="lin" valueType="num">
                                          <p:cBhvr>
                                            <p:cTn id="77" dur="250" fill="hold"/>
                                            <p:tgtEl>
                                              <p:spTgt spid="39"/>
                                            </p:tgtEl>
                                            <p:attrNameLst>
                                              <p:attrName>ppt_h</p:attrName>
                                            </p:attrNameLst>
                                          </p:cBhvr>
                                          <p:tavLst>
                                            <p:tav tm="0">
                                              <p:val>
                                                <p:fltVal val="0"/>
                                              </p:val>
                                            </p:tav>
                                            <p:tav tm="100000">
                                              <p:val>
                                                <p:strVal val="#ppt_h"/>
                                              </p:val>
                                            </p:tav>
                                          </p:tavLst>
                                        </p:anim>
                                      </p:childTnLst>
                                    </p:cTn>
                                  </p:par>
                                </p:childTnLst>
                              </p:cTn>
                            </p:par>
                            <p:par>
                              <p:cTn id="78" fill="hold">
                                <p:stCondLst>
                                  <p:cond delay="1049"/>
                                </p:stCondLst>
                                <p:childTnLst>
                                  <p:par>
                                    <p:cTn id="79" presetID="18" presetClass="entr" presetSubtype="6"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strips(downRight)">
                                          <p:cBhvr>
                                            <p:cTn id="81" dur="750"/>
                                            <p:tgtEl>
                                              <p:spTgt spid="38"/>
                                            </p:tgtEl>
                                          </p:cBhvr>
                                        </p:animEffect>
                                      </p:childTnLst>
                                    </p:cTn>
                                  </p:par>
                                </p:childTnLst>
                              </p:cTn>
                            </p:par>
                            <p:par>
                              <p:cTn id="82" fill="hold">
                                <p:stCondLst>
                                  <p:cond delay="2049"/>
                                </p:stCondLst>
                                <p:childTnLst>
                                  <p:par>
                                    <p:cTn id="83" presetID="2" presetClass="entr" presetSubtype="1"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1000" fill="hold"/>
                                            <p:tgtEl>
                                              <p:spTgt spid="26"/>
                                            </p:tgtEl>
                                            <p:attrNameLst>
                                              <p:attrName>ppt_x</p:attrName>
                                            </p:attrNameLst>
                                          </p:cBhvr>
                                          <p:tavLst>
                                            <p:tav tm="0">
                                              <p:val>
                                                <p:strVal val="#ppt_x"/>
                                              </p:val>
                                            </p:tav>
                                            <p:tav tm="100000">
                                              <p:val>
                                                <p:strVal val="#ppt_x"/>
                                              </p:val>
                                            </p:tav>
                                          </p:tavLst>
                                        </p:anim>
                                        <p:anim calcmode="lin" valueType="num">
                                          <p:cBhvr additive="base">
                                            <p:cTn id="86" dur="10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wipe(left)">
                                          <p:cBhvr>
                                            <p:cTn id="91" dur="500"/>
                                            <p:tgtEl>
                                              <p:spTgt spid="31"/>
                                            </p:tgtEl>
                                          </p:cBhvr>
                                        </p:animEffect>
                                      </p:childTnLst>
                                    </p:cTn>
                                  </p:par>
                                </p:childTnLst>
                              </p:cTn>
                            </p:par>
                            <p:par>
                              <p:cTn id="92" fill="hold">
                                <p:stCondLst>
                                  <p:cond delay="500"/>
                                </p:stCondLst>
                                <p:childTnLst>
                                  <p:par>
                                    <p:cTn id="93" presetID="17" presetClass="entr" presetSubtype="1" fill="hold" grpId="0" nodeType="afterEffect">
                                      <p:stCondLst>
                                        <p:cond delay="0"/>
                                      </p:stCondLst>
                                      <p:iterate type="lt">
                                        <p:tmPct val="40000"/>
                                      </p:iterate>
                                      <p:childTnLst>
                                        <p:set>
                                          <p:cBhvr>
                                            <p:cTn id="94" dur="1" fill="hold">
                                              <p:stCondLst>
                                                <p:cond delay="0"/>
                                              </p:stCondLst>
                                            </p:cTn>
                                            <p:tgtEl>
                                              <p:spTgt spid="33"/>
                                            </p:tgtEl>
                                            <p:attrNameLst>
                                              <p:attrName>style.visibility</p:attrName>
                                            </p:attrNameLst>
                                          </p:cBhvr>
                                          <p:to>
                                            <p:strVal val="visible"/>
                                          </p:to>
                                        </p:set>
                                        <p:anim calcmode="lin" valueType="num">
                                          <p:cBhvr>
                                            <p:cTn id="95" dur="250" fill="hold"/>
                                            <p:tgtEl>
                                              <p:spTgt spid="33"/>
                                            </p:tgtEl>
                                            <p:attrNameLst>
                                              <p:attrName>ppt_x</p:attrName>
                                            </p:attrNameLst>
                                          </p:cBhvr>
                                          <p:tavLst>
                                            <p:tav tm="0">
                                              <p:val>
                                                <p:strVal val="#ppt_x"/>
                                              </p:val>
                                            </p:tav>
                                            <p:tav tm="100000">
                                              <p:val>
                                                <p:strVal val="#ppt_x"/>
                                              </p:val>
                                            </p:tav>
                                          </p:tavLst>
                                        </p:anim>
                                        <p:anim calcmode="lin" valueType="num">
                                          <p:cBhvr>
                                            <p:cTn id="96" dur="250" fill="hold"/>
                                            <p:tgtEl>
                                              <p:spTgt spid="33"/>
                                            </p:tgtEl>
                                            <p:attrNameLst>
                                              <p:attrName>ppt_y</p:attrName>
                                            </p:attrNameLst>
                                          </p:cBhvr>
                                          <p:tavLst>
                                            <p:tav tm="0">
                                              <p:val>
                                                <p:strVal val="#ppt_y-#ppt_h/2"/>
                                              </p:val>
                                            </p:tav>
                                            <p:tav tm="100000">
                                              <p:val>
                                                <p:strVal val="#ppt_y"/>
                                              </p:val>
                                            </p:tav>
                                          </p:tavLst>
                                        </p:anim>
                                        <p:anim calcmode="lin" valueType="num">
                                          <p:cBhvr>
                                            <p:cTn id="97" dur="250" fill="hold"/>
                                            <p:tgtEl>
                                              <p:spTgt spid="33"/>
                                            </p:tgtEl>
                                            <p:attrNameLst>
                                              <p:attrName>ppt_w</p:attrName>
                                            </p:attrNameLst>
                                          </p:cBhvr>
                                          <p:tavLst>
                                            <p:tav tm="0">
                                              <p:val>
                                                <p:strVal val="#ppt_w"/>
                                              </p:val>
                                            </p:tav>
                                            <p:tav tm="100000">
                                              <p:val>
                                                <p:strVal val="#ppt_w"/>
                                              </p:val>
                                            </p:tav>
                                          </p:tavLst>
                                        </p:anim>
                                        <p:anim calcmode="lin" valueType="num">
                                          <p:cBhvr>
                                            <p:cTn id="98" dur="250" fill="hold"/>
                                            <p:tgtEl>
                                              <p:spTgt spid="33"/>
                                            </p:tgtEl>
                                            <p:attrNameLst>
                                              <p:attrName>ppt_h</p:attrName>
                                            </p:attrNameLst>
                                          </p:cBhvr>
                                          <p:tavLst>
                                            <p:tav tm="0">
                                              <p:val>
                                                <p:fltVal val="0"/>
                                              </p:val>
                                            </p:tav>
                                            <p:tav tm="100000">
                                              <p:val>
                                                <p:strVal val="#ppt_h"/>
                                              </p:val>
                                            </p:tav>
                                          </p:tavLst>
                                        </p:anim>
                                      </p:childTnLst>
                                    </p:cTn>
                                  </p:par>
                                </p:childTnLst>
                              </p:cTn>
                            </p:par>
                            <p:par>
                              <p:cTn id="99" fill="hold">
                                <p:stCondLst>
                                  <p:cond delay="1149"/>
                                </p:stCondLst>
                                <p:childTnLst>
                                  <p:par>
                                    <p:cTn id="100" presetID="18" presetClass="entr" presetSubtype="6" fill="hold" grpId="0" nodeType="after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strips(downRight)">
                                          <p:cBhvr>
                                            <p:cTn id="102" dur="750"/>
                                            <p:tgtEl>
                                              <p:spTgt spid="32"/>
                                            </p:tgtEl>
                                          </p:cBhvr>
                                        </p:animEffect>
                                      </p:childTnLst>
                                    </p:cTn>
                                  </p:par>
                                </p:childTnLst>
                              </p:cTn>
                            </p:par>
                            <p:par>
                              <p:cTn id="103" fill="hold">
                                <p:stCondLst>
                                  <p:cond delay="2149"/>
                                </p:stCondLst>
                                <p:childTnLst>
                                  <p:par>
                                    <p:cTn id="104" presetID="2" presetClass="entr" presetSubtype="1" fill="hold" grpId="0" nodeType="afterEffect">
                                      <p:stCondLst>
                                        <p:cond delay="0"/>
                                      </p:stCondLst>
                                      <p:childTnLst>
                                        <p:set>
                                          <p:cBhvr>
                                            <p:cTn id="105" dur="1" fill="hold">
                                              <p:stCondLst>
                                                <p:cond delay="0"/>
                                              </p:stCondLst>
                                            </p:cTn>
                                            <p:tgtEl>
                                              <p:spTgt spid="27"/>
                                            </p:tgtEl>
                                            <p:attrNameLst>
                                              <p:attrName>style.visibility</p:attrName>
                                            </p:attrNameLst>
                                          </p:cBhvr>
                                          <p:to>
                                            <p:strVal val="visible"/>
                                          </p:to>
                                        </p:set>
                                        <p:anim calcmode="lin" valueType="num">
                                          <p:cBhvr additive="base">
                                            <p:cTn id="106" dur="1000" fill="hold"/>
                                            <p:tgtEl>
                                              <p:spTgt spid="27"/>
                                            </p:tgtEl>
                                            <p:attrNameLst>
                                              <p:attrName>ppt_x</p:attrName>
                                            </p:attrNameLst>
                                          </p:cBhvr>
                                          <p:tavLst>
                                            <p:tav tm="0">
                                              <p:val>
                                                <p:strVal val="#ppt_x"/>
                                              </p:val>
                                            </p:tav>
                                            <p:tav tm="100000">
                                              <p:val>
                                                <p:strVal val="#ppt_x"/>
                                              </p:val>
                                            </p:tav>
                                          </p:tavLst>
                                        </p:anim>
                                        <p:anim calcmode="lin" valueType="num">
                                          <p:cBhvr additive="base">
                                            <p:cTn id="107" dur="10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childTnLst>
                              </p:cTn>
                            </p:par>
                            <p:par>
                              <p:cTn id="113" fill="hold">
                                <p:stCondLst>
                                  <p:cond delay="500"/>
                                </p:stCondLst>
                                <p:childTnLst>
                                  <p:par>
                                    <p:cTn id="114" presetID="17" presetClass="entr" presetSubtype="1" fill="hold" grpId="0" nodeType="afterEffect">
                                      <p:stCondLst>
                                        <p:cond delay="0"/>
                                      </p:stCondLst>
                                      <p:iterate type="lt">
                                        <p:tmPct val="40000"/>
                                      </p:iterate>
                                      <p:childTnLst>
                                        <p:set>
                                          <p:cBhvr>
                                            <p:cTn id="115" dur="1" fill="hold">
                                              <p:stCondLst>
                                                <p:cond delay="0"/>
                                              </p:stCondLst>
                                            </p:cTn>
                                            <p:tgtEl>
                                              <p:spTgt spid="29"/>
                                            </p:tgtEl>
                                            <p:attrNameLst>
                                              <p:attrName>style.visibility</p:attrName>
                                            </p:attrNameLst>
                                          </p:cBhvr>
                                          <p:to>
                                            <p:strVal val="visible"/>
                                          </p:to>
                                        </p:set>
                                        <p:anim calcmode="lin" valueType="num">
                                          <p:cBhvr>
                                            <p:cTn id="116" dur="250" fill="hold"/>
                                            <p:tgtEl>
                                              <p:spTgt spid="29"/>
                                            </p:tgtEl>
                                            <p:attrNameLst>
                                              <p:attrName>ppt_x</p:attrName>
                                            </p:attrNameLst>
                                          </p:cBhvr>
                                          <p:tavLst>
                                            <p:tav tm="0">
                                              <p:val>
                                                <p:strVal val="#ppt_x"/>
                                              </p:val>
                                            </p:tav>
                                            <p:tav tm="100000">
                                              <p:val>
                                                <p:strVal val="#ppt_x"/>
                                              </p:val>
                                            </p:tav>
                                          </p:tavLst>
                                        </p:anim>
                                        <p:anim calcmode="lin" valueType="num">
                                          <p:cBhvr>
                                            <p:cTn id="117" dur="250" fill="hold"/>
                                            <p:tgtEl>
                                              <p:spTgt spid="29"/>
                                            </p:tgtEl>
                                            <p:attrNameLst>
                                              <p:attrName>ppt_y</p:attrName>
                                            </p:attrNameLst>
                                          </p:cBhvr>
                                          <p:tavLst>
                                            <p:tav tm="0">
                                              <p:val>
                                                <p:strVal val="#ppt_y-#ppt_h/2"/>
                                              </p:val>
                                            </p:tav>
                                            <p:tav tm="100000">
                                              <p:val>
                                                <p:strVal val="#ppt_y"/>
                                              </p:val>
                                            </p:tav>
                                          </p:tavLst>
                                        </p:anim>
                                        <p:anim calcmode="lin" valueType="num">
                                          <p:cBhvr>
                                            <p:cTn id="118" dur="250" fill="hold"/>
                                            <p:tgtEl>
                                              <p:spTgt spid="29"/>
                                            </p:tgtEl>
                                            <p:attrNameLst>
                                              <p:attrName>ppt_w</p:attrName>
                                            </p:attrNameLst>
                                          </p:cBhvr>
                                          <p:tavLst>
                                            <p:tav tm="0">
                                              <p:val>
                                                <p:strVal val="#ppt_w"/>
                                              </p:val>
                                            </p:tav>
                                            <p:tav tm="100000">
                                              <p:val>
                                                <p:strVal val="#ppt_w"/>
                                              </p:val>
                                            </p:tav>
                                          </p:tavLst>
                                        </p:anim>
                                        <p:anim calcmode="lin" valueType="num">
                                          <p:cBhvr>
                                            <p:cTn id="119" dur="250" fill="hold"/>
                                            <p:tgtEl>
                                              <p:spTgt spid="29"/>
                                            </p:tgtEl>
                                            <p:attrNameLst>
                                              <p:attrName>ppt_h</p:attrName>
                                            </p:attrNameLst>
                                          </p:cBhvr>
                                          <p:tavLst>
                                            <p:tav tm="0">
                                              <p:val>
                                                <p:fltVal val="0"/>
                                              </p:val>
                                            </p:tav>
                                            <p:tav tm="100000">
                                              <p:val>
                                                <p:strVal val="#ppt_h"/>
                                              </p:val>
                                            </p:tav>
                                          </p:tavLst>
                                        </p:anim>
                                      </p:childTnLst>
                                    </p:cTn>
                                  </p:par>
                                </p:childTnLst>
                              </p:cTn>
                            </p:par>
                            <p:par>
                              <p:cTn id="120" fill="hold">
                                <p:stCondLst>
                                  <p:cond delay="1250"/>
                                </p:stCondLst>
                                <p:childTnLst>
                                  <p:par>
                                    <p:cTn id="121" presetID="18" presetClass="entr" presetSubtype="6" fill="hold" grpId="0" nodeType="after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strips(downRight)">
                                          <p:cBhvr>
                                            <p:cTn id="123"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bldLvl="0" animBg="1"/>
          <p:bldP spid="19" grpId="1" bldLvl="0" animBg="1"/>
          <p:bldP spid="23" grpId="0" bldLvl="0" animBg="1"/>
          <p:bldP spid="24" grpId="0" bldLvl="0" animBg="1"/>
          <p:bldP spid="25" grpId="0" bldLvl="0" animBg="1"/>
          <p:bldP spid="26" grpId="0" bldLvl="0" animBg="1"/>
          <p:bldP spid="27" grpId="0" bldLvl="0" animBg="1"/>
          <p:bldP spid="28" grpId="0"/>
          <p:bldP spid="29" grpId="0"/>
          <p:bldP spid="32" grpId="0"/>
          <p:bldP spid="33" grpId="0"/>
          <p:bldP spid="35" grpId="0"/>
          <p:bldP spid="36" grpId="0"/>
          <p:bldP spid="38" grpId="0"/>
          <p:bldP spid="39" grpId="0"/>
          <p:bldP spid="41" grpId="0"/>
          <p:bldP spid="42"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0"/>
          <p:cNvCxnSpPr>
            <a:cxnSpLocks noChangeShapeType="1"/>
            <a:stCxn id="19" idx="7"/>
            <a:endCxn id="24" idx="3"/>
          </p:cNvCxnSpPr>
          <p:nvPr/>
        </p:nvCxnSpPr>
        <p:spPr bwMode="auto">
          <a:xfrm flipV="1">
            <a:off x="7064221" y="2894405"/>
            <a:ext cx="872698" cy="768758"/>
          </a:xfrm>
          <a:prstGeom prst="line">
            <a:avLst/>
          </a:prstGeom>
          <a:noFill/>
          <a:ln w="28575">
            <a:solidFill>
              <a:schemeClr val="bg1">
                <a:lumMod val="85000"/>
              </a:schemeClr>
            </a:solidFill>
            <a:miter lim="800000"/>
          </a:ln>
          <a:extLst>
            <a:ext uri="{909E8E84-426E-40DD-AFC4-6F175D3DCCD1}">
              <a14:hiddenFill xmlns:a14="http://schemas.microsoft.com/office/drawing/2010/main">
                <a:noFill/>
              </a14:hiddenFill>
            </a:ext>
          </a:extLst>
        </p:spPr>
      </p:cxnSp>
      <p:cxnSp>
        <p:nvCxnSpPr>
          <p:cNvPr id="34" name="直接连接符 72"/>
          <p:cNvCxnSpPr>
            <a:cxnSpLocks noChangeShapeType="1"/>
            <a:stCxn id="24" idx="6"/>
            <a:endCxn id="33" idx="1"/>
          </p:cNvCxnSpPr>
          <p:nvPr/>
        </p:nvCxnSpPr>
        <p:spPr bwMode="auto">
          <a:xfrm>
            <a:off x="9986288" y="2045241"/>
            <a:ext cx="372612" cy="166694"/>
          </a:xfrm>
          <a:prstGeom prst="line">
            <a:avLst/>
          </a:prstGeom>
          <a:noFill/>
          <a:ln w="28575">
            <a:solidFill>
              <a:schemeClr val="bg1">
                <a:lumMod val="85000"/>
              </a:schemeClr>
            </a:solidFill>
            <a:miter lim="800000"/>
          </a:ln>
          <a:extLst>
            <a:ext uri="{909E8E84-426E-40DD-AFC4-6F175D3DCCD1}">
              <a14:hiddenFill xmlns:a14="http://schemas.microsoft.com/office/drawing/2010/main">
                <a:noFill/>
              </a14:hiddenFill>
            </a:ext>
          </a:extLst>
        </p:spPr>
      </p:cxnSp>
      <p:cxnSp>
        <p:nvCxnSpPr>
          <p:cNvPr id="42" name="直接连接符 13"/>
          <p:cNvCxnSpPr>
            <a:cxnSpLocks noChangeShapeType="1"/>
          </p:cNvCxnSpPr>
          <p:nvPr/>
        </p:nvCxnSpPr>
        <p:spPr bwMode="auto">
          <a:xfrm flipV="1">
            <a:off x="5311369" y="4821344"/>
            <a:ext cx="594672" cy="554188"/>
          </a:xfrm>
          <a:prstGeom prst="line">
            <a:avLst/>
          </a:prstGeom>
          <a:noFill/>
          <a:ln w="28575">
            <a:solidFill>
              <a:schemeClr val="bg1">
                <a:lumMod val="85000"/>
              </a:schemeClr>
            </a:solidFill>
            <a:miter lim="800000"/>
          </a:ln>
          <a:extLst>
            <a:ext uri="{909E8E84-426E-40DD-AFC4-6F175D3DCCD1}">
              <a14:hiddenFill xmlns:a14="http://schemas.microsoft.com/office/drawing/2010/main">
                <a:noFill/>
              </a14:hiddenFill>
            </a:ext>
          </a:extLst>
        </p:spPr>
      </p:cxnSp>
      <p:sp>
        <p:nvSpPr>
          <p:cNvPr id="9" name="椭圆 8"/>
          <p:cNvSpPr>
            <a:spLocks noChangeArrowheads="1"/>
          </p:cNvSpPr>
          <p:nvPr/>
        </p:nvSpPr>
        <p:spPr bwMode="auto">
          <a:xfrm>
            <a:off x="1867255" y="3421947"/>
            <a:ext cx="1333561" cy="1335522"/>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ym typeface="微软雅黑" panose="020B0503020204020204" pitchFamily="34" charset="-122"/>
            </a:endParaRPr>
          </a:p>
        </p:txBody>
      </p:sp>
      <p:sp>
        <p:nvSpPr>
          <p:cNvPr id="10" name="椭圆 5"/>
          <p:cNvSpPr>
            <a:spLocks noChangeArrowheads="1"/>
          </p:cNvSpPr>
          <p:nvPr/>
        </p:nvSpPr>
        <p:spPr bwMode="auto">
          <a:xfrm>
            <a:off x="1956159" y="3510982"/>
            <a:ext cx="1155753" cy="1157452"/>
          </a:xfrm>
          <a:prstGeom prst="ellipse">
            <a:avLst/>
          </a:prstGeom>
          <a:solidFill>
            <a:srgbClr val="08150C"/>
          </a:solidFill>
          <a:ln w="25400">
            <a:solidFill>
              <a:srgbClr val="404145"/>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ym typeface="微软雅黑" panose="020B0503020204020204" pitchFamily="34" charset="-122"/>
            </a:endParaRPr>
          </a:p>
        </p:txBody>
      </p:sp>
      <p:sp>
        <p:nvSpPr>
          <p:cNvPr id="14" name="椭圆 27"/>
          <p:cNvSpPr>
            <a:spLocks noChangeArrowheads="1"/>
          </p:cNvSpPr>
          <p:nvPr/>
        </p:nvSpPr>
        <p:spPr bwMode="auto">
          <a:xfrm>
            <a:off x="3243961" y="1645174"/>
            <a:ext cx="1829724" cy="1829724"/>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ym typeface="微软雅黑" panose="020B0503020204020204" pitchFamily="34" charset="-122"/>
            </a:endParaRPr>
          </a:p>
        </p:txBody>
      </p:sp>
      <p:sp>
        <p:nvSpPr>
          <p:cNvPr id="15" name="椭圆 28"/>
          <p:cNvSpPr>
            <a:spLocks noChangeArrowheads="1"/>
          </p:cNvSpPr>
          <p:nvPr/>
        </p:nvSpPr>
        <p:spPr bwMode="auto">
          <a:xfrm>
            <a:off x="3365943" y="1767156"/>
            <a:ext cx="1585761" cy="1585761"/>
          </a:xfrm>
          <a:prstGeom prst="ellipse">
            <a:avLst/>
          </a:prstGeom>
          <a:solidFill>
            <a:srgbClr val="08150C"/>
          </a:solidFill>
          <a:ln w="25400">
            <a:solidFill>
              <a:srgbClr val="404145"/>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ym typeface="微软雅黑" panose="020B0503020204020204" pitchFamily="34" charset="-122"/>
            </a:endParaRPr>
          </a:p>
        </p:txBody>
      </p:sp>
      <p:sp>
        <p:nvSpPr>
          <p:cNvPr id="19" name="椭圆 32"/>
          <p:cNvSpPr>
            <a:spLocks noChangeArrowheads="1"/>
          </p:cNvSpPr>
          <p:nvPr/>
        </p:nvSpPr>
        <p:spPr bwMode="auto">
          <a:xfrm>
            <a:off x="5665942" y="3421947"/>
            <a:ext cx="1639496" cy="1639496"/>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olidFill>
                <a:schemeClr val="lt1"/>
              </a:solidFill>
              <a:sym typeface="微软雅黑" panose="020B0503020204020204" pitchFamily="34" charset="-122"/>
            </a:endParaRPr>
          </a:p>
        </p:txBody>
      </p:sp>
      <p:sp>
        <p:nvSpPr>
          <p:cNvPr id="20" name="椭圆 33"/>
          <p:cNvSpPr>
            <a:spLocks noChangeArrowheads="1"/>
          </p:cNvSpPr>
          <p:nvPr/>
        </p:nvSpPr>
        <p:spPr bwMode="auto">
          <a:xfrm>
            <a:off x="5775242" y="3531247"/>
            <a:ext cx="1420897" cy="1420897"/>
          </a:xfrm>
          <a:prstGeom prst="ellipse">
            <a:avLst/>
          </a:prstGeom>
          <a:solidFill>
            <a:srgbClr val="08150C"/>
          </a:solidFill>
          <a:ln w="25400">
            <a:solidFill>
              <a:srgbClr val="404145"/>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ym typeface="微软雅黑" panose="020B0503020204020204" pitchFamily="34" charset="-122"/>
            </a:endParaRPr>
          </a:p>
        </p:txBody>
      </p:sp>
      <p:sp>
        <p:nvSpPr>
          <p:cNvPr id="24" name="椭圆 38"/>
          <p:cNvSpPr>
            <a:spLocks noChangeArrowheads="1"/>
          </p:cNvSpPr>
          <p:nvPr/>
        </p:nvSpPr>
        <p:spPr bwMode="auto">
          <a:xfrm>
            <a:off x="7585878" y="845037"/>
            <a:ext cx="2402370" cy="2402370"/>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ym typeface="微软雅黑" panose="020B0503020204020204" pitchFamily="34" charset="-122"/>
            </a:endParaRPr>
          </a:p>
        </p:txBody>
      </p:sp>
      <p:sp>
        <p:nvSpPr>
          <p:cNvPr id="25" name="椭圆 39"/>
          <p:cNvSpPr>
            <a:spLocks noChangeArrowheads="1"/>
          </p:cNvSpPr>
          <p:nvPr/>
        </p:nvSpPr>
        <p:spPr bwMode="auto">
          <a:xfrm>
            <a:off x="7746036" y="1005195"/>
            <a:ext cx="2082054" cy="2082054"/>
          </a:xfrm>
          <a:prstGeom prst="ellipse">
            <a:avLst/>
          </a:prstGeom>
          <a:solidFill>
            <a:srgbClr val="08150C"/>
          </a:solidFill>
          <a:ln w="25400">
            <a:solidFill>
              <a:srgbClr val="404145"/>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ym typeface="微软雅黑" panose="020B0503020204020204" pitchFamily="34" charset="-122"/>
            </a:endParaRPr>
          </a:p>
        </p:txBody>
      </p:sp>
      <p:cxnSp>
        <p:nvCxnSpPr>
          <p:cNvPr id="26" name="直接连接符 13"/>
          <p:cNvCxnSpPr>
            <a:cxnSpLocks noChangeShapeType="1"/>
            <a:stCxn id="9" idx="7"/>
            <a:endCxn id="14" idx="3"/>
          </p:cNvCxnSpPr>
          <p:nvPr/>
        </p:nvCxnSpPr>
        <p:spPr bwMode="auto">
          <a:xfrm flipV="1">
            <a:off x="3006665" y="3208184"/>
            <a:ext cx="505968" cy="409875"/>
          </a:xfrm>
          <a:prstGeom prst="line">
            <a:avLst/>
          </a:prstGeom>
          <a:noFill/>
          <a:ln w="28575">
            <a:solidFill>
              <a:schemeClr val="bg1">
                <a:lumMod val="85000"/>
              </a:schemeClr>
            </a:solidFill>
            <a:miter lim="800000"/>
          </a:ln>
          <a:extLst>
            <a:ext uri="{909E8E84-426E-40DD-AFC4-6F175D3DCCD1}">
              <a14:hiddenFill xmlns:a14="http://schemas.microsoft.com/office/drawing/2010/main">
                <a:noFill/>
              </a14:hiddenFill>
            </a:ext>
          </a:extLst>
        </p:spPr>
      </p:cxnSp>
      <p:cxnSp>
        <p:nvCxnSpPr>
          <p:cNvPr id="27" name="直接连接符 17"/>
          <p:cNvCxnSpPr>
            <a:cxnSpLocks noChangeShapeType="1"/>
            <a:stCxn id="14" idx="5"/>
            <a:endCxn id="19" idx="1"/>
          </p:cNvCxnSpPr>
          <p:nvPr/>
        </p:nvCxnSpPr>
        <p:spPr bwMode="auto">
          <a:xfrm>
            <a:off x="4806972" y="3208184"/>
            <a:ext cx="1098227" cy="454979"/>
          </a:xfrm>
          <a:prstGeom prst="line">
            <a:avLst/>
          </a:prstGeom>
          <a:noFill/>
          <a:ln w="28575">
            <a:solidFill>
              <a:schemeClr val="bg1">
                <a:lumMod val="85000"/>
              </a:schemeClr>
            </a:solidFill>
            <a:miter lim="800000"/>
          </a:ln>
          <a:extLst>
            <a:ext uri="{909E8E84-426E-40DD-AFC4-6F175D3DCCD1}">
              <a14:hiddenFill xmlns:a14="http://schemas.microsoft.com/office/drawing/2010/main">
                <a:noFill/>
              </a14:hiddenFill>
            </a:ext>
          </a:extLst>
        </p:spPr>
      </p:cxnSp>
      <p:cxnSp>
        <p:nvCxnSpPr>
          <p:cNvPr id="30" name="直接连接符 23"/>
          <p:cNvCxnSpPr>
            <a:cxnSpLocks noChangeShapeType="1"/>
            <a:stCxn id="29" idx="5"/>
            <a:endCxn id="9" idx="1"/>
          </p:cNvCxnSpPr>
          <p:nvPr/>
        </p:nvCxnSpPr>
        <p:spPr bwMode="auto">
          <a:xfrm>
            <a:off x="1831955" y="3431752"/>
            <a:ext cx="229451" cy="186307"/>
          </a:xfrm>
          <a:prstGeom prst="line">
            <a:avLst/>
          </a:prstGeom>
          <a:noFill/>
          <a:ln w="28575">
            <a:solidFill>
              <a:schemeClr val="bg1">
                <a:lumMod val="85000"/>
              </a:schemeClr>
            </a:solidFill>
            <a:miter lim="800000"/>
          </a:ln>
          <a:extLst>
            <a:ext uri="{909E8E84-426E-40DD-AFC4-6F175D3DCCD1}">
              <a14:hiddenFill xmlns:a14="http://schemas.microsoft.com/office/drawing/2010/main">
                <a:noFill/>
              </a14:hiddenFill>
            </a:ext>
          </a:extLst>
        </p:spPr>
      </p:cxnSp>
      <p:sp>
        <p:nvSpPr>
          <p:cNvPr id="31" name="椭圆 58"/>
          <p:cNvSpPr>
            <a:spLocks noChangeArrowheads="1"/>
          </p:cNvSpPr>
          <p:nvPr/>
        </p:nvSpPr>
        <p:spPr bwMode="auto">
          <a:xfrm>
            <a:off x="4806972" y="5110470"/>
            <a:ext cx="690314" cy="692276"/>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ym typeface="微软雅黑" panose="020B0503020204020204" pitchFamily="34" charset="-122"/>
            </a:endParaRPr>
          </a:p>
        </p:txBody>
      </p:sp>
      <p:sp>
        <p:nvSpPr>
          <p:cNvPr id="33" name="椭圆 32"/>
          <p:cNvSpPr>
            <a:spLocks noChangeArrowheads="1"/>
          </p:cNvSpPr>
          <p:nvPr/>
        </p:nvSpPr>
        <p:spPr bwMode="auto">
          <a:xfrm>
            <a:off x="10243195" y="2096231"/>
            <a:ext cx="798176" cy="798175"/>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ym typeface="微软雅黑" panose="020B0503020204020204" pitchFamily="34" charset="-122"/>
            </a:endParaRPr>
          </a:p>
        </p:txBody>
      </p:sp>
      <p:sp>
        <p:nvSpPr>
          <p:cNvPr id="44" name="文本框 43"/>
          <p:cNvSpPr txBox="1"/>
          <p:nvPr/>
        </p:nvSpPr>
        <p:spPr>
          <a:xfrm>
            <a:off x="1867255" y="3885420"/>
            <a:ext cx="1282630" cy="368300"/>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defRPr/>
            </a:pPr>
            <a:r>
              <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商品采购</a:t>
            </a:r>
            <a:endPar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5" name="文本框 44"/>
          <p:cNvSpPr txBox="1"/>
          <p:nvPr/>
        </p:nvSpPr>
        <p:spPr>
          <a:xfrm>
            <a:off x="3365959" y="2212050"/>
            <a:ext cx="1620000" cy="829945"/>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职员会员管理</a:t>
            </a:r>
            <a:endPar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6" name="文本框 45"/>
          <p:cNvSpPr txBox="1"/>
          <p:nvPr/>
        </p:nvSpPr>
        <p:spPr>
          <a:xfrm>
            <a:off x="5720591" y="4038838"/>
            <a:ext cx="1530197" cy="398780"/>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defRPr/>
            </a:pPr>
            <a:r>
              <a:rPr kumimoji="0" lang="zh-CN" altLang="en-US"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商品销售</a:t>
            </a:r>
            <a:endParaRPr kumimoji="0" lang="zh-CN" altLang="en-US" sz="2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7" name="文本框 46"/>
          <p:cNvSpPr txBox="1"/>
          <p:nvPr/>
        </p:nvSpPr>
        <p:spPr>
          <a:xfrm>
            <a:off x="7746036" y="1718803"/>
            <a:ext cx="2078464" cy="1076325"/>
          </a:xfrm>
          <a:prstGeom prst="rect">
            <a:avLst/>
          </a:prstGeom>
          <a:noFill/>
        </p:spPr>
        <p:txBody>
          <a:bodyPr wrap="square" rtlCol="0">
            <a:spAutoFit/>
          </a:bodyPr>
          <a:lstStyle/>
          <a:p>
            <a:pPr marL="0" marR="0" lvl="0" indent="0" algn="ctr" defTabSz="914400" eaLnBrk="1" fontAlgn="auto" latinLnBrk="0" hangingPunct="1">
              <a:spcBef>
                <a:spcPts val="0"/>
              </a:spcBef>
              <a:spcAft>
                <a:spcPts val="0"/>
              </a:spcAft>
              <a:buClrTx/>
              <a:buSzTx/>
              <a:buFontTx/>
              <a:buNone/>
              <a:defRPr/>
            </a:pPr>
            <a:r>
              <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销售记录管理</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48" name="矩形 47"/>
          <p:cNvSpPr/>
          <p:nvPr/>
        </p:nvSpPr>
        <p:spPr>
          <a:xfrm>
            <a:off x="1153921" y="4948029"/>
            <a:ext cx="2760227" cy="645160"/>
          </a:xfrm>
          <a:prstGeom prst="rect">
            <a:avLst/>
          </a:prstGeom>
        </p:spPr>
        <p:txBody>
          <a:bodyPr wrap="square">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采购员通过查询商品，选择供货商对商品进行采购，如果存在该商品，增加库存，如果不存在，添加商品信息。</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7915860" y="3378174"/>
            <a:ext cx="2760227" cy="829945"/>
          </a:xfrm>
          <a:prstGeom prst="rect">
            <a:avLst/>
          </a:prstGeom>
        </p:spPr>
        <p:txBody>
          <a:bodyPr wrap="square">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管理员在该界面对销售记录进行查询与删除管理，并可以查看商品销售饼状图与销售利润折线图，以及对销售记录的</a:t>
            </a:r>
            <a:r>
              <a:rPr lang="en-US" altLang="zh-CN" sz="1200" dirty="0">
                <a:solidFill>
                  <a:schemeClr val="bg1"/>
                </a:solidFill>
                <a:latin typeface="微软雅黑" panose="020B0503020204020204" pitchFamily="34" charset="-122"/>
                <a:ea typeface="微软雅黑" panose="020B0503020204020204" pitchFamily="34" charset="-122"/>
              </a:rPr>
              <a:t>Excel</a:t>
            </a:r>
            <a:r>
              <a:rPr lang="zh-CN" altLang="en-US" sz="1200" dirty="0">
                <a:solidFill>
                  <a:schemeClr val="bg1"/>
                </a:solidFill>
                <a:latin typeface="微软雅黑" panose="020B0503020204020204" pitchFamily="34" charset="-122"/>
                <a:ea typeface="微软雅黑" panose="020B0503020204020204" pitchFamily="34" charset="-122"/>
              </a:rPr>
              <a:t>导出。</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5197350" y="1954501"/>
            <a:ext cx="2098179" cy="460375"/>
          </a:xfrm>
          <a:prstGeom prst="rect">
            <a:avLst/>
          </a:prstGeom>
        </p:spPr>
        <p:txBody>
          <a:bodyPr wrap="square">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管理员对该超市的员工和会员进行增、删、改、查管理。</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a:off x="7064273" y="4955848"/>
            <a:ext cx="2760227" cy="645160"/>
          </a:xfrm>
          <a:prstGeom prst="rect">
            <a:avLst/>
          </a:prstGeom>
        </p:spPr>
        <p:txBody>
          <a:bodyPr wrap="square">
            <a:spAutoFit/>
          </a:bodyPr>
          <a:lstStyle/>
          <a:p>
            <a:pPr algn="just"/>
            <a:r>
              <a:rPr lang="zh-CN" altLang="en-US" sz="1200" dirty="0">
                <a:solidFill>
                  <a:schemeClr val="bg1"/>
                </a:solidFill>
                <a:latin typeface="微软雅黑" panose="020B0503020204020204" pitchFamily="34" charset="-122"/>
                <a:ea typeface="微软雅黑" panose="020B0503020204020204" pitchFamily="34" charset="-122"/>
              </a:rPr>
              <a:t>通过输入商品编号（名称）名以及销售数量和会员编号生成销售记录并将该记录保存到销售记录表中。</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2" name="矩形 3"/>
          <p:cNvSpPr>
            <a:spLocks noChangeArrowheads="1"/>
          </p:cNvSpPr>
          <p:nvPr/>
        </p:nvSpPr>
        <p:spPr bwMode="auto">
          <a:xfrm>
            <a:off x="1473352" y="928505"/>
            <a:ext cx="3723998" cy="521970"/>
          </a:xfrm>
          <a:prstGeom prst="rect">
            <a:avLst/>
          </a:prstGeom>
        </p:spPr>
        <p:txBody>
          <a:bodyPr wrap="square">
            <a:spAutoFit/>
          </a:bodyPr>
          <a:lstStyle/>
          <a:p>
            <a:r>
              <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rPr>
              <a:t>主要功能</a:t>
            </a:r>
            <a:endParaRPr lang="zh-CN" altLang="en-US"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Impact" panose="020B0806030902050204" pitchFamily="34" charset="0"/>
            </a:endParaRPr>
          </a:p>
        </p:txBody>
      </p:sp>
      <p:sp>
        <p:nvSpPr>
          <p:cNvPr id="35" name="等腰三角形 34"/>
          <p:cNvSpPr/>
          <p:nvPr/>
        </p:nvSpPr>
        <p:spPr>
          <a:xfrm rot="5400000">
            <a:off x="985538" y="1019189"/>
            <a:ext cx="396547" cy="341851"/>
          </a:xfrm>
          <a:prstGeom prst="triangle">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56"/>
          <p:cNvSpPr>
            <a:spLocks noChangeArrowheads="1"/>
          </p:cNvSpPr>
          <p:nvPr/>
        </p:nvSpPr>
        <p:spPr bwMode="auto">
          <a:xfrm>
            <a:off x="1373053" y="2974812"/>
            <a:ext cx="537346" cy="537346"/>
          </a:xfrm>
          <a:prstGeom prst="ellipse">
            <a:avLst/>
          </a:prstGeom>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advTm="0">
        <p14:prism dir="u"/>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35" presetClass="path" presetSubtype="0" accel="50000" decel="50000" fill="hold" grpId="1" nodeType="withEffect">
                                  <p:stCondLst>
                                    <p:cond delay="0"/>
                                  </p:stCondLst>
                                  <p:childTnLst>
                                    <p:animMotion origin="layout" path="M 3.125E-6 -2.22222E-6 L -0.0681 -2.22222E-6 " pathEditMode="relative" rAng="0" ptsTypes="AA">
                                      <p:cBhvr>
                                        <p:cTn id="11" dur="1000" spd="-100000" fill="hold"/>
                                        <p:tgtEl>
                                          <p:spTgt spid="35"/>
                                        </p:tgtEl>
                                        <p:attrNameLst>
                                          <p:attrName>ppt_x</p:attrName>
                                          <p:attrName>ppt_y</p:attrName>
                                        </p:attrNameLst>
                                      </p:cBhvr>
                                      <p:rCtr x="-3411" y="0"/>
                                    </p:animMotion>
                                  </p:childTnLst>
                                </p:cTn>
                              </p:par>
                              <p:par>
                                <p:cTn id="12" presetID="53" presetClass="entr" presetSubtype="16"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Effect transition="in" filter="fade">
                                      <p:cBhvr>
                                        <p:cTn id="16" dur="500"/>
                                        <p:tgtEl>
                                          <p:spTgt spid="32"/>
                                        </p:tgtEl>
                                      </p:cBhvr>
                                    </p:animEffect>
                                  </p:childTnLst>
                                </p:cTn>
                              </p:par>
                              <p:par>
                                <p:cTn id="17" presetID="35" presetClass="path" presetSubtype="0" accel="50000" decel="50000" fill="hold" grpId="1" nodeType="withEffect">
                                  <p:stCondLst>
                                    <p:cond delay="0"/>
                                  </p:stCondLst>
                                  <p:childTnLst>
                                    <p:animMotion origin="layout" path="M 8.33333E-7 -3.7037E-6 L 0.12148 -3.7037E-6 " pathEditMode="relative" rAng="0" ptsTypes="AA">
                                      <p:cBhvr>
                                        <p:cTn id="18" dur="1000" spd="-100000" fill="hold"/>
                                        <p:tgtEl>
                                          <p:spTgt spid="32"/>
                                        </p:tgtEl>
                                        <p:attrNameLst>
                                          <p:attrName>ppt_x</p:attrName>
                                          <p:attrName>ppt_y</p:attrName>
                                        </p:attrNameLst>
                                      </p:cBhvr>
                                      <p:rCtr x="6068" y="0"/>
                                    </p:animMotion>
                                  </p:childTnLst>
                                </p:cTn>
                              </p:par>
                            </p:childTnLst>
                          </p:cTn>
                        </p:par>
                        <p:par>
                          <p:cTn id="19" fill="hold">
                            <p:stCondLst>
                              <p:cond delay="500"/>
                            </p:stCondLst>
                            <p:childTnLst>
                              <p:par>
                                <p:cTn id="20" presetID="53" presetClass="entr" presetSubtype="16"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500" fill="hold"/>
                                        <p:tgtEl>
                                          <p:spTgt spid="29"/>
                                        </p:tgtEl>
                                        <p:attrNameLst>
                                          <p:attrName>ppt_w</p:attrName>
                                        </p:attrNameLst>
                                      </p:cBhvr>
                                      <p:tavLst>
                                        <p:tav tm="0">
                                          <p:val>
                                            <p:fltVal val="0"/>
                                          </p:val>
                                        </p:tav>
                                        <p:tav tm="100000">
                                          <p:val>
                                            <p:strVal val="#ppt_w"/>
                                          </p:val>
                                        </p:tav>
                                      </p:tavLst>
                                    </p:anim>
                                    <p:anim calcmode="lin" valueType="num">
                                      <p:cBhvr>
                                        <p:cTn id="23" dur="500" fill="hold"/>
                                        <p:tgtEl>
                                          <p:spTgt spid="29"/>
                                        </p:tgtEl>
                                        <p:attrNameLst>
                                          <p:attrName>ppt_h</p:attrName>
                                        </p:attrNameLst>
                                      </p:cBhvr>
                                      <p:tavLst>
                                        <p:tav tm="0">
                                          <p:val>
                                            <p:fltVal val="0"/>
                                          </p:val>
                                        </p:tav>
                                        <p:tav tm="100000">
                                          <p:val>
                                            <p:strVal val="#ppt_h"/>
                                          </p:val>
                                        </p:tav>
                                      </p:tavLst>
                                    </p:anim>
                                    <p:animEffect transition="in" filter="fade">
                                      <p:cBhvr>
                                        <p:cTn id="24" dur="500"/>
                                        <p:tgtEl>
                                          <p:spTgt spid="29"/>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p:cTn id="32" dur="500" fill="hold"/>
                                        <p:tgtEl>
                                          <p:spTgt spid="14"/>
                                        </p:tgtEl>
                                        <p:attrNameLst>
                                          <p:attrName>ppt_w</p:attrName>
                                        </p:attrNameLst>
                                      </p:cBhvr>
                                      <p:tavLst>
                                        <p:tav tm="0">
                                          <p:val>
                                            <p:fltVal val="0"/>
                                          </p:val>
                                        </p:tav>
                                        <p:tav tm="100000">
                                          <p:val>
                                            <p:strVal val="#ppt_w"/>
                                          </p:val>
                                        </p:tav>
                                      </p:tavLst>
                                    </p:anim>
                                    <p:anim calcmode="lin" valueType="num">
                                      <p:cBhvr>
                                        <p:cTn id="33" dur="500" fill="hold"/>
                                        <p:tgtEl>
                                          <p:spTgt spid="14"/>
                                        </p:tgtEl>
                                        <p:attrNameLst>
                                          <p:attrName>ppt_h</p:attrName>
                                        </p:attrNameLst>
                                      </p:cBhvr>
                                      <p:tavLst>
                                        <p:tav tm="0">
                                          <p:val>
                                            <p:fltVal val="0"/>
                                          </p:val>
                                        </p:tav>
                                        <p:tav tm="100000">
                                          <p:val>
                                            <p:strVal val="#ppt_h"/>
                                          </p:val>
                                        </p:tav>
                                      </p:tavLst>
                                    </p:anim>
                                    <p:animEffect transition="in" filter="fade">
                                      <p:cBhvr>
                                        <p:cTn id="34" dur="500"/>
                                        <p:tgtEl>
                                          <p:spTgt spid="1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par>
                                <p:cTn id="55" presetID="53" presetClass="entr" presetSubtype="16" fill="hold" grpId="0" nodeType="withEffect">
                                  <p:stCondLst>
                                    <p:cond delay="75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grpId="0" nodeType="withEffect">
                                  <p:stCondLst>
                                    <p:cond delay="1000"/>
                                  </p:stCondLst>
                                  <p:childTnLst>
                                    <p:set>
                                      <p:cBhvr>
                                        <p:cTn id="61" dur="1" fill="hold">
                                          <p:stCondLst>
                                            <p:cond delay="0"/>
                                          </p:stCondLst>
                                        </p:cTn>
                                        <p:tgtEl>
                                          <p:spTgt spid="15"/>
                                        </p:tgtEl>
                                        <p:attrNameLst>
                                          <p:attrName>style.visibility</p:attrName>
                                        </p:attrNameLst>
                                      </p:cBhvr>
                                      <p:to>
                                        <p:strVal val="visible"/>
                                      </p:to>
                                    </p:set>
                                    <p:anim calcmode="lin" valueType="num">
                                      <p:cBhvr>
                                        <p:cTn id="62" dur="500" fill="hold"/>
                                        <p:tgtEl>
                                          <p:spTgt spid="15"/>
                                        </p:tgtEl>
                                        <p:attrNameLst>
                                          <p:attrName>ppt_w</p:attrName>
                                        </p:attrNameLst>
                                      </p:cBhvr>
                                      <p:tavLst>
                                        <p:tav tm="0">
                                          <p:val>
                                            <p:fltVal val="0"/>
                                          </p:val>
                                        </p:tav>
                                        <p:tav tm="100000">
                                          <p:val>
                                            <p:strVal val="#ppt_w"/>
                                          </p:val>
                                        </p:tav>
                                      </p:tavLst>
                                    </p:anim>
                                    <p:anim calcmode="lin" valueType="num">
                                      <p:cBhvr>
                                        <p:cTn id="63" dur="500" fill="hold"/>
                                        <p:tgtEl>
                                          <p:spTgt spid="15"/>
                                        </p:tgtEl>
                                        <p:attrNameLst>
                                          <p:attrName>ppt_h</p:attrName>
                                        </p:attrNameLst>
                                      </p:cBhvr>
                                      <p:tavLst>
                                        <p:tav tm="0">
                                          <p:val>
                                            <p:fltVal val="0"/>
                                          </p:val>
                                        </p:tav>
                                        <p:tav tm="100000">
                                          <p:val>
                                            <p:strVal val="#ppt_h"/>
                                          </p:val>
                                        </p:tav>
                                      </p:tavLst>
                                    </p:anim>
                                    <p:animEffect transition="in" filter="fade">
                                      <p:cBhvr>
                                        <p:cTn id="64" dur="500"/>
                                        <p:tgtEl>
                                          <p:spTgt spid="15"/>
                                        </p:tgtEl>
                                      </p:cBhvr>
                                    </p:animEffect>
                                  </p:childTnLst>
                                </p:cTn>
                              </p:par>
                              <p:par>
                                <p:cTn id="65" presetID="53" presetClass="entr" presetSubtype="16" fill="hold" grpId="0" nodeType="withEffect">
                                  <p:stCondLst>
                                    <p:cond delay="75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par>
                                <p:cTn id="70" presetID="53" presetClass="entr" presetSubtype="16" fill="hold" grpId="0" nodeType="withEffect">
                                  <p:stCondLst>
                                    <p:cond delay="1250"/>
                                  </p:stCondLst>
                                  <p:childTnLst>
                                    <p:set>
                                      <p:cBhvr>
                                        <p:cTn id="71" dur="1" fill="hold">
                                          <p:stCondLst>
                                            <p:cond delay="0"/>
                                          </p:stCondLst>
                                        </p:cTn>
                                        <p:tgtEl>
                                          <p:spTgt spid="25"/>
                                        </p:tgtEl>
                                        <p:attrNameLst>
                                          <p:attrName>style.visibility</p:attrName>
                                        </p:attrNameLst>
                                      </p:cBhvr>
                                      <p:to>
                                        <p:strVal val="visible"/>
                                      </p:to>
                                    </p:set>
                                    <p:anim calcmode="lin" valueType="num">
                                      <p:cBhvr>
                                        <p:cTn id="72" dur="500" fill="hold"/>
                                        <p:tgtEl>
                                          <p:spTgt spid="25"/>
                                        </p:tgtEl>
                                        <p:attrNameLst>
                                          <p:attrName>ppt_w</p:attrName>
                                        </p:attrNameLst>
                                      </p:cBhvr>
                                      <p:tavLst>
                                        <p:tav tm="0">
                                          <p:val>
                                            <p:fltVal val="0"/>
                                          </p:val>
                                        </p:tav>
                                        <p:tav tm="100000">
                                          <p:val>
                                            <p:strVal val="#ppt_w"/>
                                          </p:val>
                                        </p:tav>
                                      </p:tavLst>
                                    </p:anim>
                                    <p:anim calcmode="lin" valueType="num">
                                      <p:cBhvr>
                                        <p:cTn id="73" dur="500" fill="hold"/>
                                        <p:tgtEl>
                                          <p:spTgt spid="25"/>
                                        </p:tgtEl>
                                        <p:attrNameLst>
                                          <p:attrName>ppt_h</p:attrName>
                                        </p:attrNameLst>
                                      </p:cBhvr>
                                      <p:tavLst>
                                        <p:tav tm="0">
                                          <p:val>
                                            <p:fltVal val="0"/>
                                          </p:val>
                                        </p:tav>
                                        <p:tav tm="100000">
                                          <p:val>
                                            <p:strVal val="#ppt_h"/>
                                          </p:val>
                                        </p:tav>
                                      </p:tavLst>
                                    </p:anim>
                                    <p:animEffect transition="in" filter="fade">
                                      <p:cBhvr>
                                        <p:cTn id="74" dur="500"/>
                                        <p:tgtEl>
                                          <p:spTgt spid="25"/>
                                        </p:tgtEl>
                                      </p:cBhvr>
                                    </p:animEffect>
                                  </p:childTnLst>
                                </p:cTn>
                              </p:par>
                            </p:childTnLst>
                          </p:cTn>
                        </p:par>
                        <p:par>
                          <p:cTn id="75" fill="hold">
                            <p:stCondLst>
                              <p:cond delay="1000"/>
                            </p:stCondLst>
                            <p:childTnLst>
                              <p:par>
                                <p:cTn id="76" presetID="22" presetClass="entr" presetSubtype="8" fill="hold"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left)">
                                      <p:cBhvr>
                                        <p:cTn id="78" dur="250"/>
                                        <p:tgtEl>
                                          <p:spTgt spid="30"/>
                                        </p:tgtEl>
                                      </p:cBhvr>
                                    </p:animEffect>
                                  </p:childTnLst>
                                </p:cTn>
                              </p:par>
                            </p:childTnLst>
                          </p:cTn>
                        </p:par>
                        <p:par>
                          <p:cTn id="79" fill="hold">
                            <p:stCondLst>
                              <p:cond delay="1500"/>
                            </p:stCondLst>
                            <p:childTnLst>
                              <p:par>
                                <p:cTn id="80" presetID="22" presetClass="entr" presetSubtype="8" fill="hold"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left)">
                                      <p:cBhvr>
                                        <p:cTn id="82" dur="250"/>
                                        <p:tgtEl>
                                          <p:spTgt spid="26"/>
                                        </p:tgtEl>
                                      </p:cBhvr>
                                    </p:animEffect>
                                  </p:childTnLst>
                                </p:cTn>
                              </p:par>
                            </p:childTnLst>
                          </p:cTn>
                        </p:par>
                        <p:par>
                          <p:cTn id="83" fill="hold">
                            <p:stCondLst>
                              <p:cond delay="2000"/>
                            </p:stCondLst>
                            <p:childTnLst>
                              <p:par>
                                <p:cTn id="84" presetID="22" presetClass="entr" presetSubtype="8" fill="hold" nodeType="after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250"/>
                                        <p:tgtEl>
                                          <p:spTgt spid="27"/>
                                        </p:tgtEl>
                                      </p:cBhvr>
                                    </p:animEffect>
                                  </p:childTnLst>
                                </p:cTn>
                              </p:par>
                            </p:childTnLst>
                          </p:cTn>
                        </p:par>
                        <p:par>
                          <p:cTn id="87" fill="hold">
                            <p:stCondLst>
                              <p:cond delay="2500"/>
                            </p:stCondLst>
                            <p:childTnLst>
                              <p:par>
                                <p:cTn id="88" presetID="22" presetClass="entr" presetSubtype="2" fill="hold" nodeType="after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250"/>
                                        <p:tgtEl>
                                          <p:spTgt spid="42"/>
                                        </p:tgtEl>
                                      </p:cBhvr>
                                    </p:animEffect>
                                  </p:childTnLst>
                                </p:cTn>
                              </p:par>
                            </p:childTnLst>
                          </p:cTn>
                        </p:par>
                        <p:par>
                          <p:cTn id="91" fill="hold">
                            <p:stCondLst>
                              <p:cond delay="3000"/>
                            </p:stCondLst>
                            <p:childTnLst>
                              <p:par>
                                <p:cTn id="92" presetID="22" presetClass="entr" presetSubtype="8" fill="hold"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left)">
                                      <p:cBhvr>
                                        <p:cTn id="94" dur="250"/>
                                        <p:tgtEl>
                                          <p:spTgt spid="28"/>
                                        </p:tgtEl>
                                      </p:cBhvr>
                                    </p:animEffect>
                                  </p:childTnLst>
                                </p:cTn>
                              </p:par>
                            </p:childTnLst>
                          </p:cTn>
                        </p:par>
                        <p:par>
                          <p:cTn id="95" fill="hold">
                            <p:stCondLst>
                              <p:cond delay="3500"/>
                            </p:stCondLst>
                            <p:childTnLst>
                              <p:par>
                                <p:cTn id="96" presetID="22" presetClass="entr" presetSubtype="8" fill="hold" nodeType="after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wipe(left)">
                                      <p:cBhvr>
                                        <p:cTn id="98" dur="250"/>
                                        <p:tgtEl>
                                          <p:spTgt spid="34"/>
                                        </p:tgtEl>
                                      </p:cBhvr>
                                    </p:animEffect>
                                  </p:childTnLst>
                                </p:cTn>
                              </p:par>
                            </p:childTnLst>
                          </p:cTn>
                        </p:par>
                        <p:par>
                          <p:cTn id="99" fill="hold">
                            <p:stCondLst>
                              <p:cond delay="4000"/>
                            </p:stCondLst>
                            <p:childTnLst>
                              <p:par>
                                <p:cTn id="100" presetID="42" presetClass="entr" presetSubtype="0" fill="hold" grpId="0" nodeType="after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500"/>
                                        <p:tgtEl>
                                          <p:spTgt spid="44"/>
                                        </p:tgtEl>
                                      </p:cBhvr>
                                    </p:animEffect>
                                    <p:anim calcmode="lin" valueType="num">
                                      <p:cBhvr>
                                        <p:cTn id="103" dur="500" fill="hold"/>
                                        <p:tgtEl>
                                          <p:spTgt spid="44"/>
                                        </p:tgtEl>
                                        <p:attrNameLst>
                                          <p:attrName>ppt_x</p:attrName>
                                        </p:attrNameLst>
                                      </p:cBhvr>
                                      <p:tavLst>
                                        <p:tav tm="0">
                                          <p:val>
                                            <p:strVal val="#ppt_x"/>
                                          </p:val>
                                        </p:tav>
                                        <p:tav tm="100000">
                                          <p:val>
                                            <p:strVal val="#ppt_x"/>
                                          </p:val>
                                        </p:tav>
                                      </p:tavLst>
                                    </p:anim>
                                    <p:anim calcmode="lin" valueType="num">
                                      <p:cBhvr>
                                        <p:cTn id="104" dur="500" fill="hold"/>
                                        <p:tgtEl>
                                          <p:spTgt spid="44"/>
                                        </p:tgtEl>
                                        <p:attrNameLst>
                                          <p:attrName>ppt_y</p:attrName>
                                        </p:attrNameLst>
                                      </p:cBhvr>
                                      <p:tavLst>
                                        <p:tav tm="0">
                                          <p:val>
                                            <p:strVal val="#ppt_y+.1"/>
                                          </p:val>
                                        </p:tav>
                                        <p:tav tm="100000">
                                          <p:val>
                                            <p:strVal val="#ppt_y"/>
                                          </p:val>
                                        </p:tav>
                                      </p:tavLst>
                                    </p:anim>
                                  </p:childTnLst>
                                </p:cTn>
                              </p:par>
                            </p:childTnLst>
                          </p:cTn>
                        </p:par>
                        <p:par>
                          <p:cTn id="105" fill="hold">
                            <p:stCondLst>
                              <p:cond delay="4500"/>
                            </p:stCondLst>
                            <p:childTnLst>
                              <p:par>
                                <p:cTn id="106" presetID="53" presetClass="entr" presetSubtype="16" fill="hold" grpId="0" nodeType="afterEffect">
                                  <p:stCondLst>
                                    <p:cond delay="0"/>
                                  </p:stCondLst>
                                  <p:iterate type="lt">
                                    <p:tmPct val="10000"/>
                                  </p:iterate>
                                  <p:childTnLst>
                                    <p:set>
                                      <p:cBhvr>
                                        <p:cTn id="107" dur="1" fill="hold">
                                          <p:stCondLst>
                                            <p:cond delay="0"/>
                                          </p:stCondLst>
                                        </p:cTn>
                                        <p:tgtEl>
                                          <p:spTgt spid="48"/>
                                        </p:tgtEl>
                                        <p:attrNameLst>
                                          <p:attrName>style.visibility</p:attrName>
                                        </p:attrNameLst>
                                      </p:cBhvr>
                                      <p:to>
                                        <p:strVal val="visible"/>
                                      </p:to>
                                    </p:set>
                                    <p:anim calcmode="lin" valueType="num">
                                      <p:cBhvr>
                                        <p:cTn id="108" dur="100" fill="hold"/>
                                        <p:tgtEl>
                                          <p:spTgt spid="48"/>
                                        </p:tgtEl>
                                        <p:attrNameLst>
                                          <p:attrName>ppt_w</p:attrName>
                                        </p:attrNameLst>
                                      </p:cBhvr>
                                      <p:tavLst>
                                        <p:tav tm="0">
                                          <p:val>
                                            <p:fltVal val="0"/>
                                          </p:val>
                                        </p:tav>
                                        <p:tav tm="100000">
                                          <p:val>
                                            <p:strVal val="#ppt_w"/>
                                          </p:val>
                                        </p:tav>
                                      </p:tavLst>
                                    </p:anim>
                                    <p:anim calcmode="lin" valueType="num">
                                      <p:cBhvr>
                                        <p:cTn id="109" dur="100" fill="hold"/>
                                        <p:tgtEl>
                                          <p:spTgt spid="48"/>
                                        </p:tgtEl>
                                        <p:attrNameLst>
                                          <p:attrName>ppt_h</p:attrName>
                                        </p:attrNameLst>
                                      </p:cBhvr>
                                      <p:tavLst>
                                        <p:tav tm="0">
                                          <p:val>
                                            <p:fltVal val="0"/>
                                          </p:val>
                                        </p:tav>
                                        <p:tav tm="100000">
                                          <p:val>
                                            <p:strVal val="#ppt_h"/>
                                          </p:val>
                                        </p:tav>
                                      </p:tavLst>
                                    </p:anim>
                                    <p:animEffect transition="in" filter="fade">
                                      <p:cBhvr>
                                        <p:cTn id="110" dur="100"/>
                                        <p:tgtEl>
                                          <p:spTgt spid="48"/>
                                        </p:tgtEl>
                                      </p:cBhvr>
                                    </p:animEffect>
                                  </p:childTnLst>
                                </p:cTn>
                              </p:par>
                            </p:childTnLst>
                          </p:cTn>
                        </p:par>
                        <p:par>
                          <p:cTn id="111" fill="hold">
                            <p:stCondLst>
                              <p:cond delay="5329"/>
                            </p:stCondLst>
                            <p:childTnLst>
                              <p:par>
                                <p:cTn id="112" presetID="42" presetClass="entr" presetSubtype="0" fill="hold" grpId="0" nodeType="after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anim calcmode="lin" valueType="num">
                                      <p:cBhvr>
                                        <p:cTn id="115" dur="500" fill="hold"/>
                                        <p:tgtEl>
                                          <p:spTgt spid="45"/>
                                        </p:tgtEl>
                                        <p:attrNameLst>
                                          <p:attrName>ppt_x</p:attrName>
                                        </p:attrNameLst>
                                      </p:cBhvr>
                                      <p:tavLst>
                                        <p:tav tm="0">
                                          <p:val>
                                            <p:strVal val="#ppt_x"/>
                                          </p:val>
                                        </p:tav>
                                        <p:tav tm="100000">
                                          <p:val>
                                            <p:strVal val="#ppt_x"/>
                                          </p:val>
                                        </p:tav>
                                      </p:tavLst>
                                    </p:anim>
                                    <p:anim calcmode="lin" valueType="num">
                                      <p:cBhvr>
                                        <p:cTn id="116" dur="500" fill="hold"/>
                                        <p:tgtEl>
                                          <p:spTgt spid="45"/>
                                        </p:tgtEl>
                                        <p:attrNameLst>
                                          <p:attrName>ppt_y</p:attrName>
                                        </p:attrNameLst>
                                      </p:cBhvr>
                                      <p:tavLst>
                                        <p:tav tm="0">
                                          <p:val>
                                            <p:strVal val="#ppt_y+.1"/>
                                          </p:val>
                                        </p:tav>
                                        <p:tav tm="100000">
                                          <p:val>
                                            <p:strVal val="#ppt_y"/>
                                          </p:val>
                                        </p:tav>
                                      </p:tavLst>
                                    </p:anim>
                                  </p:childTnLst>
                                </p:cTn>
                              </p:par>
                            </p:childTnLst>
                          </p:cTn>
                        </p:par>
                        <p:par>
                          <p:cTn id="117" fill="hold">
                            <p:stCondLst>
                              <p:cond delay="5829"/>
                            </p:stCondLst>
                            <p:childTnLst>
                              <p:par>
                                <p:cTn id="118" presetID="53" presetClass="entr" presetSubtype="16" fill="hold" grpId="0" nodeType="afterEffect">
                                  <p:stCondLst>
                                    <p:cond delay="0"/>
                                  </p:stCondLst>
                                  <p:iterate type="lt">
                                    <p:tmPct val="10000"/>
                                  </p:iterate>
                                  <p:childTnLst>
                                    <p:set>
                                      <p:cBhvr>
                                        <p:cTn id="119" dur="1" fill="hold">
                                          <p:stCondLst>
                                            <p:cond delay="0"/>
                                          </p:stCondLst>
                                        </p:cTn>
                                        <p:tgtEl>
                                          <p:spTgt spid="50"/>
                                        </p:tgtEl>
                                        <p:attrNameLst>
                                          <p:attrName>style.visibility</p:attrName>
                                        </p:attrNameLst>
                                      </p:cBhvr>
                                      <p:to>
                                        <p:strVal val="visible"/>
                                      </p:to>
                                    </p:set>
                                    <p:anim calcmode="lin" valueType="num">
                                      <p:cBhvr>
                                        <p:cTn id="120" dur="100" fill="hold"/>
                                        <p:tgtEl>
                                          <p:spTgt spid="50"/>
                                        </p:tgtEl>
                                        <p:attrNameLst>
                                          <p:attrName>ppt_w</p:attrName>
                                        </p:attrNameLst>
                                      </p:cBhvr>
                                      <p:tavLst>
                                        <p:tav tm="0">
                                          <p:val>
                                            <p:fltVal val="0"/>
                                          </p:val>
                                        </p:tav>
                                        <p:tav tm="100000">
                                          <p:val>
                                            <p:strVal val="#ppt_w"/>
                                          </p:val>
                                        </p:tav>
                                      </p:tavLst>
                                    </p:anim>
                                    <p:anim calcmode="lin" valueType="num">
                                      <p:cBhvr>
                                        <p:cTn id="121" dur="100" fill="hold"/>
                                        <p:tgtEl>
                                          <p:spTgt spid="50"/>
                                        </p:tgtEl>
                                        <p:attrNameLst>
                                          <p:attrName>ppt_h</p:attrName>
                                        </p:attrNameLst>
                                      </p:cBhvr>
                                      <p:tavLst>
                                        <p:tav tm="0">
                                          <p:val>
                                            <p:fltVal val="0"/>
                                          </p:val>
                                        </p:tav>
                                        <p:tav tm="100000">
                                          <p:val>
                                            <p:strVal val="#ppt_h"/>
                                          </p:val>
                                        </p:tav>
                                      </p:tavLst>
                                    </p:anim>
                                    <p:animEffect transition="in" filter="fade">
                                      <p:cBhvr>
                                        <p:cTn id="122" dur="100"/>
                                        <p:tgtEl>
                                          <p:spTgt spid="50"/>
                                        </p:tgtEl>
                                      </p:cBhvr>
                                    </p:animEffect>
                                  </p:childTnLst>
                                </p:cTn>
                              </p:par>
                            </p:childTnLst>
                          </p:cTn>
                        </p:par>
                        <p:par>
                          <p:cTn id="123" fill="hold">
                            <p:stCondLst>
                              <p:cond delay="6170"/>
                            </p:stCondLst>
                            <p:childTnLst>
                              <p:par>
                                <p:cTn id="124" presetID="42" presetClass="entr" presetSubtype="0" fill="hold" grpId="0" nodeType="after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fade">
                                      <p:cBhvr>
                                        <p:cTn id="126" dur="500"/>
                                        <p:tgtEl>
                                          <p:spTgt spid="46"/>
                                        </p:tgtEl>
                                      </p:cBhvr>
                                    </p:animEffect>
                                    <p:anim calcmode="lin" valueType="num">
                                      <p:cBhvr>
                                        <p:cTn id="127" dur="500" fill="hold"/>
                                        <p:tgtEl>
                                          <p:spTgt spid="46"/>
                                        </p:tgtEl>
                                        <p:attrNameLst>
                                          <p:attrName>ppt_x</p:attrName>
                                        </p:attrNameLst>
                                      </p:cBhvr>
                                      <p:tavLst>
                                        <p:tav tm="0">
                                          <p:val>
                                            <p:strVal val="#ppt_x"/>
                                          </p:val>
                                        </p:tav>
                                        <p:tav tm="100000">
                                          <p:val>
                                            <p:strVal val="#ppt_x"/>
                                          </p:val>
                                        </p:tav>
                                      </p:tavLst>
                                    </p:anim>
                                    <p:anim calcmode="lin" valueType="num">
                                      <p:cBhvr>
                                        <p:cTn id="128" dur="500" fill="hold"/>
                                        <p:tgtEl>
                                          <p:spTgt spid="46"/>
                                        </p:tgtEl>
                                        <p:attrNameLst>
                                          <p:attrName>ppt_y</p:attrName>
                                        </p:attrNameLst>
                                      </p:cBhvr>
                                      <p:tavLst>
                                        <p:tav tm="0">
                                          <p:val>
                                            <p:strVal val="#ppt_y+.1"/>
                                          </p:val>
                                        </p:tav>
                                        <p:tav tm="100000">
                                          <p:val>
                                            <p:strVal val="#ppt_y"/>
                                          </p:val>
                                        </p:tav>
                                      </p:tavLst>
                                    </p:anim>
                                  </p:childTnLst>
                                </p:cTn>
                              </p:par>
                            </p:childTnLst>
                          </p:cTn>
                        </p:par>
                        <p:par>
                          <p:cTn id="129" fill="hold">
                            <p:stCondLst>
                              <p:cond delay="6670"/>
                            </p:stCondLst>
                            <p:childTnLst>
                              <p:par>
                                <p:cTn id="130" presetID="53" presetClass="entr" presetSubtype="16" fill="hold" grpId="0" nodeType="afterEffect">
                                  <p:stCondLst>
                                    <p:cond delay="0"/>
                                  </p:stCondLst>
                                  <p:iterate type="lt">
                                    <p:tmPct val="10000"/>
                                  </p:iterate>
                                  <p:childTnLst>
                                    <p:set>
                                      <p:cBhvr>
                                        <p:cTn id="131" dur="1" fill="hold">
                                          <p:stCondLst>
                                            <p:cond delay="0"/>
                                          </p:stCondLst>
                                        </p:cTn>
                                        <p:tgtEl>
                                          <p:spTgt spid="51"/>
                                        </p:tgtEl>
                                        <p:attrNameLst>
                                          <p:attrName>style.visibility</p:attrName>
                                        </p:attrNameLst>
                                      </p:cBhvr>
                                      <p:to>
                                        <p:strVal val="visible"/>
                                      </p:to>
                                    </p:set>
                                    <p:anim calcmode="lin" valueType="num">
                                      <p:cBhvr>
                                        <p:cTn id="132" dur="100" fill="hold"/>
                                        <p:tgtEl>
                                          <p:spTgt spid="51"/>
                                        </p:tgtEl>
                                        <p:attrNameLst>
                                          <p:attrName>ppt_w</p:attrName>
                                        </p:attrNameLst>
                                      </p:cBhvr>
                                      <p:tavLst>
                                        <p:tav tm="0">
                                          <p:val>
                                            <p:fltVal val="0"/>
                                          </p:val>
                                        </p:tav>
                                        <p:tav tm="100000">
                                          <p:val>
                                            <p:strVal val="#ppt_w"/>
                                          </p:val>
                                        </p:tav>
                                      </p:tavLst>
                                    </p:anim>
                                    <p:anim calcmode="lin" valueType="num">
                                      <p:cBhvr>
                                        <p:cTn id="133" dur="100" fill="hold"/>
                                        <p:tgtEl>
                                          <p:spTgt spid="51"/>
                                        </p:tgtEl>
                                        <p:attrNameLst>
                                          <p:attrName>ppt_h</p:attrName>
                                        </p:attrNameLst>
                                      </p:cBhvr>
                                      <p:tavLst>
                                        <p:tav tm="0">
                                          <p:val>
                                            <p:fltVal val="0"/>
                                          </p:val>
                                        </p:tav>
                                        <p:tav tm="100000">
                                          <p:val>
                                            <p:strVal val="#ppt_h"/>
                                          </p:val>
                                        </p:tav>
                                      </p:tavLst>
                                    </p:anim>
                                    <p:animEffect transition="in" filter="fade">
                                      <p:cBhvr>
                                        <p:cTn id="134" dur="100"/>
                                        <p:tgtEl>
                                          <p:spTgt spid="51"/>
                                        </p:tgtEl>
                                      </p:cBhvr>
                                    </p:animEffect>
                                  </p:childTnLst>
                                </p:cTn>
                              </p:par>
                            </p:childTnLst>
                          </p:cTn>
                        </p:par>
                        <p:par>
                          <p:cTn id="135" fill="hold">
                            <p:stCondLst>
                              <p:cond delay="7210"/>
                            </p:stCondLst>
                            <p:childTnLst>
                              <p:par>
                                <p:cTn id="136" presetID="42" presetClass="entr" presetSubtype="0" fill="hold" grpId="0" nodeType="after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fade">
                                      <p:cBhvr>
                                        <p:cTn id="138" dur="500"/>
                                        <p:tgtEl>
                                          <p:spTgt spid="47"/>
                                        </p:tgtEl>
                                      </p:cBhvr>
                                    </p:animEffect>
                                    <p:anim calcmode="lin" valueType="num">
                                      <p:cBhvr>
                                        <p:cTn id="139" dur="500" fill="hold"/>
                                        <p:tgtEl>
                                          <p:spTgt spid="47"/>
                                        </p:tgtEl>
                                        <p:attrNameLst>
                                          <p:attrName>ppt_x</p:attrName>
                                        </p:attrNameLst>
                                      </p:cBhvr>
                                      <p:tavLst>
                                        <p:tav tm="0">
                                          <p:val>
                                            <p:strVal val="#ppt_x"/>
                                          </p:val>
                                        </p:tav>
                                        <p:tav tm="100000">
                                          <p:val>
                                            <p:strVal val="#ppt_x"/>
                                          </p:val>
                                        </p:tav>
                                      </p:tavLst>
                                    </p:anim>
                                    <p:anim calcmode="lin" valueType="num">
                                      <p:cBhvr>
                                        <p:cTn id="140" dur="500" fill="hold"/>
                                        <p:tgtEl>
                                          <p:spTgt spid="47"/>
                                        </p:tgtEl>
                                        <p:attrNameLst>
                                          <p:attrName>ppt_y</p:attrName>
                                        </p:attrNameLst>
                                      </p:cBhvr>
                                      <p:tavLst>
                                        <p:tav tm="0">
                                          <p:val>
                                            <p:strVal val="#ppt_y+.1"/>
                                          </p:val>
                                        </p:tav>
                                        <p:tav tm="100000">
                                          <p:val>
                                            <p:strVal val="#ppt_y"/>
                                          </p:val>
                                        </p:tav>
                                      </p:tavLst>
                                    </p:anim>
                                  </p:childTnLst>
                                </p:cTn>
                              </p:par>
                            </p:childTnLst>
                          </p:cTn>
                        </p:par>
                        <p:par>
                          <p:cTn id="141" fill="hold">
                            <p:stCondLst>
                              <p:cond delay="7710"/>
                            </p:stCondLst>
                            <p:childTnLst>
                              <p:par>
                                <p:cTn id="142" presetID="53" presetClass="entr" presetSubtype="16" fill="hold" grpId="0" nodeType="afterEffect">
                                  <p:stCondLst>
                                    <p:cond delay="0"/>
                                  </p:stCondLst>
                                  <p:iterate type="lt">
                                    <p:tmPct val="10000"/>
                                  </p:iterate>
                                  <p:childTnLst>
                                    <p:set>
                                      <p:cBhvr>
                                        <p:cTn id="143" dur="1" fill="hold">
                                          <p:stCondLst>
                                            <p:cond delay="0"/>
                                          </p:stCondLst>
                                        </p:cTn>
                                        <p:tgtEl>
                                          <p:spTgt spid="49"/>
                                        </p:tgtEl>
                                        <p:attrNameLst>
                                          <p:attrName>style.visibility</p:attrName>
                                        </p:attrNameLst>
                                      </p:cBhvr>
                                      <p:to>
                                        <p:strVal val="visible"/>
                                      </p:to>
                                    </p:set>
                                    <p:anim calcmode="lin" valueType="num">
                                      <p:cBhvr>
                                        <p:cTn id="144" dur="100" fill="hold"/>
                                        <p:tgtEl>
                                          <p:spTgt spid="49"/>
                                        </p:tgtEl>
                                        <p:attrNameLst>
                                          <p:attrName>ppt_w</p:attrName>
                                        </p:attrNameLst>
                                      </p:cBhvr>
                                      <p:tavLst>
                                        <p:tav tm="0">
                                          <p:val>
                                            <p:fltVal val="0"/>
                                          </p:val>
                                        </p:tav>
                                        <p:tav tm="100000">
                                          <p:val>
                                            <p:strVal val="#ppt_w"/>
                                          </p:val>
                                        </p:tav>
                                      </p:tavLst>
                                    </p:anim>
                                    <p:anim calcmode="lin" valueType="num">
                                      <p:cBhvr>
                                        <p:cTn id="145" dur="100" fill="hold"/>
                                        <p:tgtEl>
                                          <p:spTgt spid="49"/>
                                        </p:tgtEl>
                                        <p:attrNameLst>
                                          <p:attrName>ppt_h</p:attrName>
                                        </p:attrNameLst>
                                      </p:cBhvr>
                                      <p:tavLst>
                                        <p:tav tm="0">
                                          <p:val>
                                            <p:fltVal val="0"/>
                                          </p:val>
                                        </p:tav>
                                        <p:tav tm="100000">
                                          <p:val>
                                            <p:strVal val="#ppt_h"/>
                                          </p:val>
                                        </p:tav>
                                      </p:tavLst>
                                    </p:anim>
                                    <p:animEffect transition="in" filter="fade">
                                      <p:cBhvr>
                                        <p:cTn id="146" dur="1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4" grpId="0" bldLvl="0" animBg="1"/>
      <p:bldP spid="15" grpId="0" bldLvl="0" animBg="1"/>
      <p:bldP spid="19" grpId="0" bldLvl="0" animBg="1"/>
      <p:bldP spid="20" grpId="0" bldLvl="0" animBg="1"/>
      <p:bldP spid="24" grpId="0" bldLvl="0" animBg="1"/>
      <p:bldP spid="25" grpId="0" bldLvl="0" animBg="1"/>
      <p:bldP spid="31" grpId="0" bldLvl="0" animBg="1"/>
      <p:bldP spid="33" grpId="0" bldLvl="0" animBg="1"/>
      <p:bldP spid="44" grpId="0"/>
      <p:bldP spid="45" grpId="0"/>
      <p:bldP spid="46" grpId="0"/>
      <p:bldP spid="47" grpId="0"/>
      <p:bldP spid="48" grpId="0"/>
      <p:bldP spid="49" grpId="0"/>
      <p:bldP spid="50" grpId="0"/>
      <p:bldP spid="51" grpId="0"/>
      <p:bldP spid="32" grpId="0"/>
      <p:bldP spid="32" grpId="1"/>
      <p:bldP spid="35" grpId="0" bldLvl="0" animBg="1"/>
      <p:bldP spid="35" grpId="1" bldLvl="0" animBg="1"/>
      <p:bldP spid="29"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flip="none" rotWithShape="1">
          <a:gsLst>
            <a:gs pos="0">
              <a:schemeClr val="bg1"/>
            </a:gs>
            <a:gs pos="100000">
              <a:schemeClr val="bg1">
                <a:lumMod val="7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203200" dist="76200" dir="2700000" algn="tl" rotWithShape="0">
            <a:prstClr val="black">
              <a:alpha val="60000"/>
            </a:prstClr>
          </a:outerShdw>
        </a:effectLst>
      </a:spPr>
      <a:bodyPr rtlCol="0" anchor="ctr"/>
      <a:lstStyle>
        <a:defPPr algn="ctr">
          <a:defRPr sz="140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1643</Words>
  <Application>WPS 演示</Application>
  <PresentationFormat>自定义</PresentationFormat>
  <Paragraphs>220</Paragraphs>
  <Slides>18</Slides>
  <Notes>24</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18</vt:i4>
      </vt:variant>
    </vt:vector>
  </HeadingPairs>
  <TitlesOfParts>
    <vt:vector size="37" baseType="lpstr">
      <vt:lpstr>Arial</vt:lpstr>
      <vt:lpstr>宋体</vt:lpstr>
      <vt:lpstr>Wingdings</vt:lpstr>
      <vt:lpstr>微软雅黑</vt:lpstr>
      <vt:lpstr>Times New Roman</vt:lpstr>
      <vt:lpstr>方正正黑简体</vt:lpstr>
      <vt:lpstr>AgencyFB</vt:lpstr>
      <vt:lpstr>Impact</vt:lpstr>
      <vt:lpstr>仿宋_GB2312</vt:lpstr>
      <vt:lpstr>Calibri</vt:lpstr>
      <vt:lpstr>Arial Unicode MS</vt:lpstr>
      <vt:lpstr>Calibri Light</vt:lpstr>
      <vt:lpstr>Giorgio Sans Medium</vt:lpstr>
      <vt:lpstr>Open Sans</vt:lpstr>
      <vt:lpstr>Bernard MT Condensed</vt:lpstr>
      <vt:lpstr>黑体</vt:lpstr>
      <vt:lpstr>仿宋</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888</dc:title>
  <dc:creator>huilin</dc:creator>
  <cp:lastModifiedBy>Administrator</cp:lastModifiedBy>
  <cp:revision>435</cp:revision>
  <dcterms:created xsi:type="dcterms:W3CDTF">2016-06-07T09:36:00Z</dcterms:created>
  <dcterms:modified xsi:type="dcterms:W3CDTF">2018-01-14T03:23:19Z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